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2.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105" r:id="rId4"/>
    <p:sldMasterId id="2147485166" r:id="rId5"/>
    <p:sldMasterId id="2147485221" r:id="rId6"/>
  </p:sldMasterIdLst>
  <p:notesMasterIdLst>
    <p:notesMasterId r:id="rId41"/>
  </p:notesMasterIdLst>
  <p:handoutMasterIdLst>
    <p:handoutMasterId r:id="rId42"/>
  </p:handoutMasterIdLst>
  <p:sldIdLst>
    <p:sldId id="2076138207" r:id="rId7"/>
    <p:sldId id="2076138175" r:id="rId8"/>
    <p:sldId id="2076138165" r:id="rId9"/>
    <p:sldId id="2076138177" r:id="rId10"/>
    <p:sldId id="2076138178" r:id="rId11"/>
    <p:sldId id="2076138179" r:id="rId12"/>
    <p:sldId id="2076138182" r:id="rId13"/>
    <p:sldId id="2076138199" r:id="rId14"/>
    <p:sldId id="2076138176" r:id="rId15"/>
    <p:sldId id="2076138196" r:id="rId16"/>
    <p:sldId id="2076138197" r:id="rId17"/>
    <p:sldId id="2076138206" r:id="rId18"/>
    <p:sldId id="270" r:id="rId19"/>
    <p:sldId id="2076138195" r:id="rId20"/>
    <p:sldId id="2076138174" r:id="rId21"/>
    <p:sldId id="2076138180" r:id="rId22"/>
    <p:sldId id="2076138183" r:id="rId23"/>
    <p:sldId id="2076138200" r:id="rId24"/>
    <p:sldId id="2076138202" r:id="rId25"/>
    <p:sldId id="2076138205" r:id="rId26"/>
    <p:sldId id="2076138201" r:id="rId27"/>
    <p:sldId id="2076138188" r:id="rId28"/>
    <p:sldId id="2076138170" r:id="rId29"/>
    <p:sldId id="2076138198" r:id="rId30"/>
    <p:sldId id="2076138163" r:id="rId31"/>
    <p:sldId id="2076138189" r:id="rId32"/>
    <p:sldId id="2076138187" r:id="rId33"/>
    <p:sldId id="2076138193" r:id="rId34"/>
    <p:sldId id="2076138181" r:id="rId35"/>
    <p:sldId id="2076138185" r:id="rId36"/>
    <p:sldId id="2076138190" r:id="rId37"/>
    <p:sldId id="2076138186" r:id="rId38"/>
    <p:sldId id="2076138203" r:id="rId39"/>
    <p:sldId id="2076138204" r:id="rId4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White Template - preferred" id="{38B656EC-D568-4EF7-8842-9FA1AE1192C9}">
          <p14:sldIdLst>
            <p14:sldId id="2076138207"/>
            <p14:sldId id="2076138175"/>
            <p14:sldId id="2076138165"/>
            <p14:sldId id="2076138177"/>
            <p14:sldId id="2076138178"/>
            <p14:sldId id="2076138179"/>
            <p14:sldId id="2076138182"/>
            <p14:sldId id="2076138199"/>
            <p14:sldId id="2076138176"/>
            <p14:sldId id="2076138196"/>
            <p14:sldId id="2076138197"/>
            <p14:sldId id="2076138206"/>
            <p14:sldId id="270"/>
            <p14:sldId id="2076138195"/>
            <p14:sldId id="2076138174"/>
            <p14:sldId id="2076138180"/>
            <p14:sldId id="2076138183"/>
            <p14:sldId id="2076138200"/>
            <p14:sldId id="2076138202"/>
            <p14:sldId id="2076138205"/>
            <p14:sldId id="2076138201"/>
            <p14:sldId id="2076138188"/>
            <p14:sldId id="2076138170"/>
            <p14:sldId id="2076138198"/>
            <p14:sldId id="2076138163"/>
            <p14:sldId id="2076138189"/>
            <p14:sldId id="2076138187"/>
            <p14:sldId id="2076138193"/>
            <p14:sldId id="2076138181"/>
            <p14:sldId id="2076138185"/>
            <p14:sldId id="2076138190"/>
            <p14:sldId id="2076138186"/>
            <p14:sldId id="2076138203"/>
            <p14:sldId id="207613820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000000"/>
    <a:srgbClr val="F2F2F2"/>
    <a:srgbClr val="F6D2C4"/>
    <a:srgbClr val="EDC9BB"/>
    <a:srgbClr val="D83B01"/>
    <a:srgbClr val="50E6FF"/>
    <a:srgbClr val="747474"/>
    <a:srgbClr val="0078D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5700F2-ED48-4EB3-93BF-6E2A844627DC}" v="57" dt="2022-12-07T17:01:43.2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54" autoAdjust="0"/>
    <p:restoredTop sz="96010" autoAdjust="0"/>
  </p:normalViewPr>
  <p:slideViewPr>
    <p:cSldViewPr snapToGrid="0">
      <p:cViewPr>
        <p:scale>
          <a:sx n="66" d="100"/>
          <a:sy n="66" d="100"/>
        </p:scale>
        <p:origin x="840" y="82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17958"/>
    </p:cViewPr>
  </p:sorterViewPr>
  <p:notesViewPr>
    <p:cSldViewPr snapToGrid="0" showGuides="1">
      <p:cViewPr varScale="1">
        <p:scale>
          <a:sx n="83" d="100"/>
          <a:sy n="83" d="100"/>
        </p:scale>
        <p:origin x="2190" y="3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commentAuthors" Target="commentAuthors.xml"/><Relationship Id="rId48" Type="http://schemas.microsoft.com/office/2016/11/relationships/changesInfo" Target="changesInfos/changesInfo1.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 McMurray" userId="7206ba61-cad0-4b0f-9c88-a021d5a55b85" providerId="ADAL" clId="{22C66A7E-9C19-4119-A908-2345C279EBEB}"/>
    <pc:docChg chg="undo custSel modSld">
      <pc:chgData name="Robert McMurray" userId="7206ba61-cad0-4b0f-9c88-a021d5a55b85" providerId="ADAL" clId="{22C66A7E-9C19-4119-A908-2345C279EBEB}" dt="2022-08-05T18:25:16.220" v="172" actId="15"/>
      <pc:docMkLst>
        <pc:docMk/>
      </pc:docMkLst>
      <pc:sldChg chg="addSp delSp modSp mod modClrScheme chgLayout">
        <pc:chgData name="Robert McMurray" userId="7206ba61-cad0-4b0f-9c88-a021d5a55b85" providerId="ADAL" clId="{22C66A7E-9C19-4119-A908-2345C279EBEB}" dt="2022-07-05T20:24:07.475" v="156" actId="20577"/>
        <pc:sldMkLst>
          <pc:docMk/>
          <pc:sldMk cId="511823301" sldId="270"/>
        </pc:sldMkLst>
        <pc:spChg chg="add del mod">
          <ac:chgData name="Robert McMurray" userId="7206ba61-cad0-4b0f-9c88-a021d5a55b85" providerId="ADAL" clId="{22C66A7E-9C19-4119-A908-2345C279EBEB}" dt="2022-07-05T20:23:32.583" v="113"/>
          <ac:spMkLst>
            <pc:docMk/>
            <pc:sldMk cId="511823301" sldId="270"/>
            <ac:spMk id="2" creationId="{C8B0B7EA-35FF-EF56-DFC8-FEC331161B07}"/>
          </ac:spMkLst>
        </pc:spChg>
        <pc:spChg chg="add del mod">
          <ac:chgData name="Robert McMurray" userId="7206ba61-cad0-4b0f-9c88-a021d5a55b85" providerId="ADAL" clId="{22C66A7E-9C19-4119-A908-2345C279EBEB}" dt="2022-07-05T20:23:32.583" v="113"/>
          <ac:spMkLst>
            <pc:docMk/>
            <pc:sldMk cId="511823301" sldId="270"/>
            <ac:spMk id="3" creationId="{8D3D7CDF-AA0B-FC52-EC8E-8CFB0DCF3C51}"/>
          </ac:spMkLst>
        </pc:spChg>
        <pc:spChg chg="mod ord">
          <ac:chgData name="Robert McMurray" userId="7206ba61-cad0-4b0f-9c88-a021d5a55b85" providerId="ADAL" clId="{22C66A7E-9C19-4119-A908-2345C279EBEB}" dt="2022-07-05T20:24:07.475" v="156" actId="20577"/>
          <ac:spMkLst>
            <pc:docMk/>
            <pc:sldMk cId="511823301" sldId="270"/>
            <ac:spMk id="5" creationId="{CBBD92AC-ED59-45AA-8E37-B21F45BC34D6}"/>
          </ac:spMkLst>
        </pc:spChg>
        <pc:spChg chg="mod ord">
          <ac:chgData name="Robert McMurray" userId="7206ba61-cad0-4b0f-9c88-a021d5a55b85" providerId="ADAL" clId="{22C66A7E-9C19-4119-A908-2345C279EBEB}" dt="2022-07-05T20:23:44.551" v="114" actId="700"/>
          <ac:spMkLst>
            <pc:docMk/>
            <pc:sldMk cId="511823301" sldId="270"/>
            <ac:spMk id="7" creationId="{FDE0DBCB-D587-4EB4-A686-814FEB740BFB}"/>
          </ac:spMkLst>
        </pc:spChg>
      </pc:sldChg>
      <pc:sldChg chg="modSp mod">
        <pc:chgData name="Robert McMurray" userId="7206ba61-cad0-4b0f-9c88-a021d5a55b85" providerId="ADAL" clId="{22C66A7E-9C19-4119-A908-2345C279EBEB}" dt="2022-08-05T18:25:16.220" v="172" actId="15"/>
        <pc:sldMkLst>
          <pc:docMk/>
          <pc:sldMk cId="642753209" sldId="2076138174"/>
        </pc:sldMkLst>
        <pc:spChg chg="mod">
          <ac:chgData name="Robert McMurray" userId="7206ba61-cad0-4b0f-9c88-a021d5a55b85" providerId="ADAL" clId="{22C66A7E-9C19-4119-A908-2345C279EBEB}" dt="2022-08-05T18:25:16.220" v="172" actId="15"/>
          <ac:spMkLst>
            <pc:docMk/>
            <pc:sldMk cId="642753209" sldId="2076138174"/>
            <ac:spMk id="3" creationId="{1DBF4895-4630-4662-9A2A-2450BCA430E7}"/>
          </ac:spMkLst>
        </pc:spChg>
      </pc:sldChg>
      <pc:sldChg chg="modSp mod">
        <pc:chgData name="Robert McMurray" userId="7206ba61-cad0-4b0f-9c88-a021d5a55b85" providerId="ADAL" clId="{22C66A7E-9C19-4119-A908-2345C279EBEB}" dt="2022-07-05T20:19:03.724" v="68" actId="20577"/>
        <pc:sldMkLst>
          <pc:docMk/>
          <pc:sldMk cId="1967241604" sldId="2076138177"/>
        </pc:sldMkLst>
        <pc:graphicFrameChg chg="modGraphic">
          <ac:chgData name="Robert McMurray" userId="7206ba61-cad0-4b0f-9c88-a021d5a55b85" providerId="ADAL" clId="{22C66A7E-9C19-4119-A908-2345C279EBEB}" dt="2022-07-05T20:19:03.724" v="68" actId="20577"/>
          <ac:graphicFrameMkLst>
            <pc:docMk/>
            <pc:sldMk cId="1967241604" sldId="2076138177"/>
            <ac:graphicFrameMk id="4" creationId="{08146ABA-2AD2-482F-9CCB-133AFC8928EE}"/>
          </ac:graphicFrameMkLst>
        </pc:graphicFrameChg>
      </pc:sldChg>
      <pc:sldChg chg="modSp mod">
        <pc:chgData name="Robert McMurray" userId="7206ba61-cad0-4b0f-9c88-a021d5a55b85" providerId="ADAL" clId="{22C66A7E-9C19-4119-A908-2345C279EBEB}" dt="2022-07-05T20:21:52.530" v="111"/>
        <pc:sldMkLst>
          <pc:docMk/>
          <pc:sldMk cId="1012696740" sldId="2076138186"/>
        </pc:sldMkLst>
        <pc:spChg chg="mod">
          <ac:chgData name="Robert McMurray" userId="7206ba61-cad0-4b0f-9c88-a021d5a55b85" providerId="ADAL" clId="{22C66A7E-9C19-4119-A908-2345C279EBEB}" dt="2022-07-05T20:21:52.530" v="111"/>
          <ac:spMkLst>
            <pc:docMk/>
            <pc:sldMk cId="1012696740" sldId="2076138186"/>
            <ac:spMk id="3" creationId="{718BF02E-B793-4646-BA67-CB4F131FCC90}"/>
          </ac:spMkLst>
        </pc:spChg>
      </pc:sldChg>
      <pc:sldChg chg="modSp mod">
        <pc:chgData name="Robert McMurray" userId="7206ba61-cad0-4b0f-9c88-a021d5a55b85" providerId="ADAL" clId="{22C66A7E-9C19-4119-A908-2345C279EBEB}" dt="2022-07-05T20:21:49.882" v="110"/>
        <pc:sldMkLst>
          <pc:docMk/>
          <pc:sldMk cId="1938212970" sldId="2076138203"/>
        </pc:sldMkLst>
        <pc:spChg chg="mod">
          <ac:chgData name="Robert McMurray" userId="7206ba61-cad0-4b0f-9c88-a021d5a55b85" providerId="ADAL" clId="{22C66A7E-9C19-4119-A908-2345C279EBEB}" dt="2022-07-05T20:21:49.882" v="110"/>
          <ac:spMkLst>
            <pc:docMk/>
            <pc:sldMk cId="1938212970" sldId="2076138203"/>
            <ac:spMk id="5" creationId="{BBDF1921-1319-424E-A803-009A20CAFE3C}"/>
          </ac:spMkLst>
        </pc:spChg>
      </pc:sldChg>
      <pc:sldChg chg="modSp mod">
        <pc:chgData name="Robert McMurray" userId="7206ba61-cad0-4b0f-9c88-a021d5a55b85" providerId="ADAL" clId="{22C66A7E-9C19-4119-A908-2345C279EBEB}" dt="2022-07-05T20:21:45.691" v="109" actId="20577"/>
        <pc:sldMkLst>
          <pc:docMk/>
          <pc:sldMk cId="2359869353" sldId="2076138204"/>
        </pc:sldMkLst>
        <pc:spChg chg="mod">
          <ac:chgData name="Robert McMurray" userId="7206ba61-cad0-4b0f-9c88-a021d5a55b85" providerId="ADAL" clId="{22C66A7E-9C19-4119-A908-2345C279EBEB}" dt="2022-07-05T20:21:45.691" v="109" actId="20577"/>
          <ac:spMkLst>
            <pc:docMk/>
            <pc:sldMk cId="2359869353" sldId="2076138204"/>
            <ac:spMk id="5" creationId="{BBDF1921-1319-424E-A803-009A20CAFE3C}"/>
          </ac:spMkLst>
        </pc:spChg>
      </pc:sldChg>
    </pc:docChg>
  </pc:docChgLst>
  <pc:docChgLst>
    <pc:chgData name="Robert McMurray" userId="7206ba61-cad0-4b0f-9c88-a021d5a55b85" providerId="ADAL" clId="{745700F2-ED48-4EB3-93BF-6E2A844627DC}"/>
    <pc:docChg chg="undo redo custSel addSld delSld modSld sldOrd delMainMaster modMainMaster modSection">
      <pc:chgData name="Robert McMurray" userId="7206ba61-cad0-4b0f-9c88-a021d5a55b85" providerId="ADAL" clId="{745700F2-ED48-4EB3-93BF-6E2A844627DC}" dt="2022-12-13T21:26:51.979" v="753" actId="20577"/>
      <pc:docMkLst>
        <pc:docMk/>
      </pc:docMkLst>
      <pc:sldChg chg="modSp">
        <pc:chgData name="Robert McMurray" userId="7206ba61-cad0-4b0f-9c88-a021d5a55b85" providerId="ADAL" clId="{745700F2-ED48-4EB3-93BF-6E2A844627DC}" dt="2022-12-07T16:59:17.570" v="604"/>
        <pc:sldMkLst>
          <pc:docMk/>
          <pc:sldMk cId="511823301" sldId="270"/>
        </pc:sldMkLst>
        <pc:spChg chg="mod">
          <ac:chgData name="Robert McMurray" userId="7206ba61-cad0-4b0f-9c88-a021d5a55b85" providerId="ADAL" clId="{745700F2-ED48-4EB3-93BF-6E2A844627DC}" dt="2022-12-07T16:59:17.570" v="604"/>
          <ac:spMkLst>
            <pc:docMk/>
            <pc:sldMk cId="511823301" sldId="270"/>
            <ac:spMk id="7" creationId="{FDE0DBCB-D587-4EB4-A686-814FEB740BFB}"/>
          </ac:spMkLst>
        </pc:spChg>
      </pc:sldChg>
      <pc:sldChg chg="addSp modSp del mod chgLayout">
        <pc:chgData name="Robert McMurray" userId="7206ba61-cad0-4b0f-9c88-a021d5a55b85" providerId="ADAL" clId="{745700F2-ED48-4EB3-93BF-6E2A844627DC}" dt="2022-12-07T16:50:34.975" v="434" actId="47"/>
        <pc:sldMkLst>
          <pc:docMk/>
          <pc:sldMk cId="2222560732" sldId="2076138061"/>
        </pc:sldMkLst>
        <pc:spChg chg="add mod">
          <ac:chgData name="Robert McMurray" userId="7206ba61-cad0-4b0f-9c88-a021d5a55b85" providerId="ADAL" clId="{745700F2-ED48-4EB3-93BF-6E2A844627DC}" dt="2022-12-07T16:50:25.793" v="433" actId="700"/>
          <ac:spMkLst>
            <pc:docMk/>
            <pc:sldMk cId="2222560732" sldId="2076138061"/>
            <ac:spMk id="2" creationId="{A2017F57-E131-2F84-3BD4-CAA548123FB1}"/>
          </ac:spMkLst>
        </pc:spChg>
      </pc:sldChg>
      <pc:sldChg chg="modSp del">
        <pc:chgData name="Robert McMurray" userId="7206ba61-cad0-4b0f-9c88-a021d5a55b85" providerId="ADAL" clId="{745700F2-ED48-4EB3-93BF-6E2A844627DC}" dt="2022-12-07T16:52:56.627" v="447" actId="2696"/>
        <pc:sldMkLst>
          <pc:docMk/>
          <pc:sldMk cId="1230039841" sldId="2076138128"/>
        </pc:sldMkLst>
        <pc:spChg chg="mod">
          <ac:chgData name="Robert McMurray" userId="7206ba61-cad0-4b0f-9c88-a021d5a55b85" providerId="ADAL" clId="{745700F2-ED48-4EB3-93BF-6E2A844627DC}" dt="2022-12-07T16:37:10.692" v="223"/>
          <ac:spMkLst>
            <pc:docMk/>
            <pc:sldMk cId="1230039841" sldId="2076138128"/>
            <ac:spMk id="5" creationId="{00000000-0000-0000-0000-000000000000}"/>
          </ac:spMkLst>
        </pc:spChg>
      </pc:sldChg>
      <pc:sldChg chg="modSp mod modClrScheme chgLayout">
        <pc:chgData name="Robert McMurray" userId="7206ba61-cad0-4b0f-9c88-a021d5a55b85" providerId="ADAL" clId="{745700F2-ED48-4EB3-93BF-6E2A844627DC}" dt="2022-12-07T16:51:30.049" v="440" actId="1076"/>
        <pc:sldMkLst>
          <pc:docMk/>
          <pc:sldMk cId="683294522" sldId="2076138163"/>
        </pc:sldMkLst>
        <pc:spChg chg="mod ord">
          <ac:chgData name="Robert McMurray" userId="7206ba61-cad0-4b0f-9c88-a021d5a55b85" providerId="ADAL" clId="{745700F2-ED48-4EB3-93BF-6E2A844627DC}" dt="2022-12-07T16:51:30.049" v="440" actId="1076"/>
          <ac:spMkLst>
            <pc:docMk/>
            <pc:sldMk cId="683294522" sldId="2076138163"/>
            <ac:spMk id="2" creationId="{00000000-0000-0000-0000-000000000000}"/>
          </ac:spMkLst>
        </pc:spChg>
      </pc:sldChg>
      <pc:sldChg chg="modSp mod">
        <pc:chgData name="Robert McMurray" userId="7206ba61-cad0-4b0f-9c88-a021d5a55b85" providerId="ADAL" clId="{745700F2-ED48-4EB3-93BF-6E2A844627DC}" dt="2022-12-07T16:59:17.570" v="604"/>
        <pc:sldMkLst>
          <pc:docMk/>
          <pc:sldMk cId="3582520056" sldId="2076138165"/>
        </pc:sldMkLst>
        <pc:spChg chg="mod">
          <ac:chgData name="Robert McMurray" userId="7206ba61-cad0-4b0f-9c88-a021d5a55b85" providerId="ADAL" clId="{745700F2-ED48-4EB3-93BF-6E2A844627DC}" dt="2022-12-07T16:59:17.570" v="604"/>
          <ac:spMkLst>
            <pc:docMk/>
            <pc:sldMk cId="3582520056" sldId="2076138165"/>
            <ac:spMk id="2" creationId="{00000000-0000-0000-0000-000000000000}"/>
          </ac:spMkLst>
        </pc:spChg>
        <pc:graphicFrameChg chg="mod">
          <ac:chgData name="Robert McMurray" userId="7206ba61-cad0-4b0f-9c88-a021d5a55b85" providerId="ADAL" clId="{745700F2-ED48-4EB3-93BF-6E2A844627DC}" dt="2022-12-07T16:43:02.160" v="279" actId="1076"/>
          <ac:graphicFrameMkLst>
            <pc:docMk/>
            <pc:sldMk cId="3582520056" sldId="2076138165"/>
            <ac:graphicFrameMk id="4" creationId="{126BE41E-6010-47CF-9E21-B440A329E252}"/>
          </ac:graphicFrameMkLst>
        </pc:graphicFrameChg>
      </pc:sldChg>
      <pc:sldChg chg="addSp delSp modSp mod">
        <pc:chgData name="Robert McMurray" userId="7206ba61-cad0-4b0f-9c88-a021d5a55b85" providerId="ADAL" clId="{745700F2-ED48-4EB3-93BF-6E2A844627DC}" dt="2022-12-07T16:59:17.570" v="604"/>
        <pc:sldMkLst>
          <pc:docMk/>
          <pc:sldMk cId="2154818978" sldId="2076138170"/>
        </pc:sldMkLst>
        <pc:spChg chg="mod">
          <ac:chgData name="Robert McMurray" userId="7206ba61-cad0-4b0f-9c88-a021d5a55b85" providerId="ADAL" clId="{745700F2-ED48-4EB3-93BF-6E2A844627DC}" dt="2022-12-07T16:59:17.570" v="604"/>
          <ac:spMkLst>
            <pc:docMk/>
            <pc:sldMk cId="2154818978" sldId="2076138170"/>
            <ac:spMk id="2" creationId="{9216E0E3-E320-48DA-9599-934EE47C8995}"/>
          </ac:spMkLst>
        </pc:spChg>
        <pc:spChg chg="mod">
          <ac:chgData name="Robert McMurray" userId="7206ba61-cad0-4b0f-9c88-a021d5a55b85" providerId="ADAL" clId="{745700F2-ED48-4EB3-93BF-6E2A844627DC}" dt="2022-12-07T16:50:04.673" v="432" actId="403"/>
          <ac:spMkLst>
            <pc:docMk/>
            <pc:sldMk cId="2154818978" sldId="2076138170"/>
            <ac:spMk id="3" creationId="{ACACDDF8-6907-4D38-BE8D-9998EAC435E4}"/>
          </ac:spMkLst>
        </pc:spChg>
        <pc:spChg chg="add del mod">
          <ac:chgData name="Robert McMurray" userId="7206ba61-cad0-4b0f-9c88-a021d5a55b85" providerId="ADAL" clId="{745700F2-ED48-4EB3-93BF-6E2A844627DC}" dt="2022-12-07T16:49:54.770" v="431"/>
          <ac:spMkLst>
            <pc:docMk/>
            <pc:sldMk cId="2154818978" sldId="2076138170"/>
            <ac:spMk id="4" creationId="{8EC7DB28-1AE8-9A5B-00B5-D9C54CCD2E8F}"/>
          </ac:spMkLst>
        </pc:spChg>
        <pc:spChg chg="add del mod">
          <ac:chgData name="Robert McMurray" userId="7206ba61-cad0-4b0f-9c88-a021d5a55b85" providerId="ADAL" clId="{745700F2-ED48-4EB3-93BF-6E2A844627DC}" dt="2022-12-07T16:49:54.770" v="431"/>
          <ac:spMkLst>
            <pc:docMk/>
            <pc:sldMk cId="2154818978" sldId="2076138170"/>
            <ac:spMk id="5" creationId="{44BBAFA3-8740-C8A0-B6A6-B155A5604E67}"/>
          </ac:spMkLst>
        </pc:spChg>
      </pc:sldChg>
      <pc:sldChg chg="modSp mod">
        <pc:chgData name="Robert McMurray" userId="7206ba61-cad0-4b0f-9c88-a021d5a55b85" providerId="ADAL" clId="{745700F2-ED48-4EB3-93BF-6E2A844627DC}" dt="2022-12-07T16:59:17.570" v="604"/>
        <pc:sldMkLst>
          <pc:docMk/>
          <pc:sldMk cId="642753209" sldId="2076138174"/>
        </pc:sldMkLst>
        <pc:spChg chg="mod">
          <ac:chgData name="Robert McMurray" userId="7206ba61-cad0-4b0f-9c88-a021d5a55b85" providerId="ADAL" clId="{745700F2-ED48-4EB3-93BF-6E2A844627DC}" dt="2022-12-07T16:59:17.570" v="604"/>
          <ac:spMkLst>
            <pc:docMk/>
            <pc:sldMk cId="642753209" sldId="2076138174"/>
            <ac:spMk id="2" creationId="{00000000-0000-0000-0000-000000000000}"/>
          </ac:spMkLst>
        </pc:spChg>
        <pc:spChg chg="mod">
          <ac:chgData name="Robert McMurray" userId="7206ba61-cad0-4b0f-9c88-a021d5a55b85" providerId="ADAL" clId="{745700F2-ED48-4EB3-93BF-6E2A844627DC}" dt="2022-12-07T16:49:01.727" v="408" actId="1076"/>
          <ac:spMkLst>
            <pc:docMk/>
            <pc:sldMk cId="642753209" sldId="2076138174"/>
            <ac:spMk id="3" creationId="{1DBF4895-4630-4662-9A2A-2450BCA430E7}"/>
          </ac:spMkLst>
        </pc:spChg>
        <pc:graphicFrameChg chg="mod">
          <ac:chgData name="Robert McMurray" userId="7206ba61-cad0-4b0f-9c88-a021d5a55b85" providerId="ADAL" clId="{745700F2-ED48-4EB3-93BF-6E2A844627DC}" dt="2022-12-07T16:59:17.570" v="604"/>
          <ac:graphicFrameMkLst>
            <pc:docMk/>
            <pc:sldMk cId="642753209" sldId="2076138174"/>
            <ac:graphicFrameMk id="4" creationId="{AA532FD3-4A92-4C22-AF76-1B043AA3E38D}"/>
          </ac:graphicFrameMkLst>
        </pc:graphicFrameChg>
        <pc:graphicFrameChg chg="mod">
          <ac:chgData name="Robert McMurray" userId="7206ba61-cad0-4b0f-9c88-a021d5a55b85" providerId="ADAL" clId="{745700F2-ED48-4EB3-93BF-6E2A844627DC}" dt="2022-12-07T16:44:25.576" v="288" actId="1076"/>
          <ac:graphicFrameMkLst>
            <pc:docMk/>
            <pc:sldMk cId="642753209" sldId="2076138174"/>
            <ac:graphicFrameMk id="5" creationId="{054C4EED-411F-49CF-A22F-23DC0F9BB6BE}"/>
          </ac:graphicFrameMkLst>
        </pc:graphicFrameChg>
        <pc:graphicFrameChg chg="mod">
          <ac:chgData name="Robert McMurray" userId="7206ba61-cad0-4b0f-9c88-a021d5a55b85" providerId="ADAL" clId="{745700F2-ED48-4EB3-93BF-6E2A844627DC}" dt="2022-12-07T16:44:18.213" v="287" actId="1076"/>
          <ac:graphicFrameMkLst>
            <pc:docMk/>
            <pc:sldMk cId="642753209" sldId="2076138174"/>
            <ac:graphicFrameMk id="11" creationId="{B53EDF01-88AA-4A30-BB2A-7F8EE75B5B21}"/>
          </ac:graphicFrameMkLst>
        </pc:graphicFrameChg>
      </pc:sldChg>
      <pc:sldChg chg="modSp mod">
        <pc:chgData name="Robert McMurray" userId="7206ba61-cad0-4b0f-9c88-a021d5a55b85" providerId="ADAL" clId="{745700F2-ED48-4EB3-93BF-6E2A844627DC}" dt="2022-12-07T16:59:17.570" v="604"/>
        <pc:sldMkLst>
          <pc:docMk/>
          <pc:sldMk cId="2237107340" sldId="2076138175"/>
        </pc:sldMkLst>
        <pc:spChg chg="mod">
          <ac:chgData name="Robert McMurray" userId="7206ba61-cad0-4b0f-9c88-a021d5a55b85" providerId="ADAL" clId="{745700F2-ED48-4EB3-93BF-6E2A844627DC}" dt="2022-12-07T16:59:17.570" v="604"/>
          <ac:spMkLst>
            <pc:docMk/>
            <pc:sldMk cId="2237107340" sldId="2076138175"/>
            <ac:spMk id="2" creationId="{F24938EC-77EF-4E4E-9397-E932DC67F7A7}"/>
          </ac:spMkLst>
        </pc:spChg>
        <pc:spChg chg="mod">
          <ac:chgData name="Robert McMurray" userId="7206ba61-cad0-4b0f-9c88-a021d5a55b85" providerId="ADAL" clId="{745700F2-ED48-4EB3-93BF-6E2A844627DC}" dt="2022-12-07T16:59:17.570" v="604"/>
          <ac:spMkLst>
            <pc:docMk/>
            <pc:sldMk cId="2237107340" sldId="2076138175"/>
            <ac:spMk id="3" creationId="{0C8317D8-2C17-4799-9617-907299F499BD}"/>
          </ac:spMkLst>
        </pc:spChg>
        <pc:spChg chg="mod">
          <ac:chgData name="Robert McMurray" userId="7206ba61-cad0-4b0f-9c88-a021d5a55b85" providerId="ADAL" clId="{745700F2-ED48-4EB3-93BF-6E2A844627DC}" dt="2022-12-07T16:46:40.379" v="381" actId="1076"/>
          <ac:spMkLst>
            <pc:docMk/>
            <pc:sldMk cId="2237107340" sldId="2076138175"/>
            <ac:spMk id="5" creationId="{92898EC5-C4F7-878E-8722-FEBDA1E1904B}"/>
          </ac:spMkLst>
        </pc:spChg>
      </pc:sldChg>
      <pc:sldChg chg="modSp mod">
        <pc:chgData name="Robert McMurray" userId="7206ba61-cad0-4b0f-9c88-a021d5a55b85" providerId="ADAL" clId="{745700F2-ED48-4EB3-93BF-6E2A844627DC}" dt="2022-12-07T16:59:17.570" v="604"/>
        <pc:sldMkLst>
          <pc:docMk/>
          <pc:sldMk cId="1935342037" sldId="2076138176"/>
        </pc:sldMkLst>
        <pc:spChg chg="mod">
          <ac:chgData name="Robert McMurray" userId="7206ba61-cad0-4b0f-9c88-a021d5a55b85" providerId="ADAL" clId="{745700F2-ED48-4EB3-93BF-6E2A844627DC}" dt="2022-12-07T16:59:17.570" v="604"/>
          <ac:spMkLst>
            <pc:docMk/>
            <pc:sldMk cId="1935342037" sldId="2076138176"/>
            <ac:spMk id="2" creationId="{00000000-0000-0000-0000-000000000000}"/>
          </ac:spMkLst>
        </pc:spChg>
        <pc:graphicFrameChg chg="mod">
          <ac:chgData name="Robert McMurray" userId="7206ba61-cad0-4b0f-9c88-a021d5a55b85" providerId="ADAL" clId="{745700F2-ED48-4EB3-93BF-6E2A844627DC}" dt="2022-12-07T16:42:31.926" v="277" actId="1076"/>
          <ac:graphicFrameMkLst>
            <pc:docMk/>
            <pc:sldMk cId="1935342037" sldId="2076138176"/>
            <ac:graphicFrameMk id="4" creationId="{126BE41E-6010-47CF-9E21-B440A329E252}"/>
          </ac:graphicFrameMkLst>
        </pc:graphicFrameChg>
      </pc:sldChg>
      <pc:sldChg chg="modSp mod">
        <pc:chgData name="Robert McMurray" userId="7206ba61-cad0-4b0f-9c88-a021d5a55b85" providerId="ADAL" clId="{745700F2-ED48-4EB3-93BF-6E2A844627DC}" dt="2022-12-07T16:59:17.570" v="604"/>
        <pc:sldMkLst>
          <pc:docMk/>
          <pc:sldMk cId="1967241604" sldId="2076138177"/>
        </pc:sldMkLst>
        <pc:spChg chg="mod">
          <ac:chgData name="Robert McMurray" userId="7206ba61-cad0-4b0f-9c88-a021d5a55b85" providerId="ADAL" clId="{745700F2-ED48-4EB3-93BF-6E2A844627DC}" dt="2022-12-07T16:59:17.570" v="604"/>
          <ac:spMkLst>
            <pc:docMk/>
            <pc:sldMk cId="1967241604" sldId="2076138177"/>
            <ac:spMk id="2" creationId="{ACE73192-BA05-452E-95E1-99E6495ACB6C}"/>
          </ac:spMkLst>
        </pc:spChg>
        <pc:spChg chg="mod">
          <ac:chgData name="Robert McMurray" userId="7206ba61-cad0-4b0f-9c88-a021d5a55b85" providerId="ADAL" clId="{745700F2-ED48-4EB3-93BF-6E2A844627DC}" dt="2022-12-07T16:54:03.651" v="471" actId="6549"/>
          <ac:spMkLst>
            <pc:docMk/>
            <pc:sldMk cId="1967241604" sldId="2076138177"/>
            <ac:spMk id="6" creationId="{C6DB8F49-271A-438B-8668-D0DA6BF38F22}"/>
          </ac:spMkLst>
        </pc:spChg>
        <pc:graphicFrameChg chg="modGraphic">
          <ac:chgData name="Robert McMurray" userId="7206ba61-cad0-4b0f-9c88-a021d5a55b85" providerId="ADAL" clId="{745700F2-ED48-4EB3-93BF-6E2A844627DC}" dt="2022-12-07T16:38:59.294" v="233" actId="12385"/>
          <ac:graphicFrameMkLst>
            <pc:docMk/>
            <pc:sldMk cId="1967241604" sldId="2076138177"/>
            <ac:graphicFrameMk id="4" creationId="{08146ABA-2AD2-482F-9CCB-133AFC8928EE}"/>
          </ac:graphicFrameMkLst>
        </pc:graphicFrameChg>
      </pc:sldChg>
      <pc:sldChg chg="modSp">
        <pc:chgData name="Robert McMurray" userId="7206ba61-cad0-4b0f-9c88-a021d5a55b85" providerId="ADAL" clId="{745700F2-ED48-4EB3-93BF-6E2A844627DC}" dt="2022-12-07T16:59:17.570" v="604"/>
        <pc:sldMkLst>
          <pc:docMk/>
          <pc:sldMk cId="3044274533" sldId="2076138178"/>
        </pc:sldMkLst>
        <pc:spChg chg="mod">
          <ac:chgData name="Robert McMurray" userId="7206ba61-cad0-4b0f-9c88-a021d5a55b85" providerId="ADAL" clId="{745700F2-ED48-4EB3-93BF-6E2A844627DC}" dt="2022-12-07T16:59:17.570" v="604"/>
          <ac:spMkLst>
            <pc:docMk/>
            <pc:sldMk cId="3044274533" sldId="2076138178"/>
            <ac:spMk id="2" creationId="{3DB7E3CE-CB83-4CB0-8F7B-D610079B3510}"/>
          </ac:spMkLst>
        </pc:spChg>
      </pc:sldChg>
      <pc:sldChg chg="modSp">
        <pc:chgData name="Robert McMurray" userId="7206ba61-cad0-4b0f-9c88-a021d5a55b85" providerId="ADAL" clId="{745700F2-ED48-4EB3-93BF-6E2A844627DC}" dt="2022-12-07T16:59:17.570" v="604"/>
        <pc:sldMkLst>
          <pc:docMk/>
          <pc:sldMk cId="1912261853" sldId="2076138179"/>
        </pc:sldMkLst>
        <pc:spChg chg="mod">
          <ac:chgData name="Robert McMurray" userId="7206ba61-cad0-4b0f-9c88-a021d5a55b85" providerId="ADAL" clId="{745700F2-ED48-4EB3-93BF-6E2A844627DC}" dt="2022-12-07T16:59:17.570" v="604"/>
          <ac:spMkLst>
            <pc:docMk/>
            <pc:sldMk cId="1912261853" sldId="2076138179"/>
            <ac:spMk id="2" creationId="{3DB7E3CE-CB83-4CB0-8F7B-D610079B3510}"/>
          </ac:spMkLst>
        </pc:spChg>
      </pc:sldChg>
      <pc:sldChg chg="modSp mod">
        <pc:chgData name="Robert McMurray" userId="7206ba61-cad0-4b0f-9c88-a021d5a55b85" providerId="ADAL" clId="{745700F2-ED48-4EB3-93BF-6E2A844627DC}" dt="2022-12-07T16:59:17.570" v="604"/>
        <pc:sldMkLst>
          <pc:docMk/>
          <pc:sldMk cId="4243437582" sldId="2076138180"/>
        </pc:sldMkLst>
        <pc:spChg chg="mod">
          <ac:chgData name="Robert McMurray" userId="7206ba61-cad0-4b0f-9c88-a021d5a55b85" providerId="ADAL" clId="{745700F2-ED48-4EB3-93BF-6E2A844627DC}" dt="2022-12-07T16:59:17.570" v="604"/>
          <ac:spMkLst>
            <pc:docMk/>
            <pc:sldMk cId="4243437582" sldId="2076138180"/>
            <ac:spMk id="2" creationId="{E74FAA26-7C44-44A9-AC77-DE2F79C49633}"/>
          </ac:spMkLst>
        </pc:spChg>
        <pc:spChg chg="mod">
          <ac:chgData name="Robert McMurray" userId="7206ba61-cad0-4b0f-9c88-a021d5a55b85" providerId="ADAL" clId="{745700F2-ED48-4EB3-93BF-6E2A844627DC}" dt="2022-12-07T16:49:11.003" v="411" actId="1076"/>
          <ac:spMkLst>
            <pc:docMk/>
            <pc:sldMk cId="4243437582" sldId="2076138180"/>
            <ac:spMk id="3" creationId="{4BBBE6E5-FE52-4088-9B6D-2C33B6977B37}"/>
          </ac:spMkLst>
        </pc:spChg>
      </pc:sldChg>
      <pc:sldChg chg="addSp delSp modSp mod">
        <pc:chgData name="Robert McMurray" userId="7206ba61-cad0-4b0f-9c88-a021d5a55b85" providerId="ADAL" clId="{745700F2-ED48-4EB3-93BF-6E2A844627DC}" dt="2022-12-07T17:01:12.485" v="628" actId="20577"/>
        <pc:sldMkLst>
          <pc:docMk/>
          <pc:sldMk cId="2997297676" sldId="2076138181"/>
        </pc:sldMkLst>
        <pc:spChg chg="mod">
          <ac:chgData name="Robert McMurray" userId="7206ba61-cad0-4b0f-9c88-a021d5a55b85" providerId="ADAL" clId="{745700F2-ED48-4EB3-93BF-6E2A844627DC}" dt="2022-12-07T17:00:11.504" v="608"/>
          <ac:spMkLst>
            <pc:docMk/>
            <pc:sldMk cId="2997297676" sldId="2076138181"/>
            <ac:spMk id="2" creationId="{B24D85A3-4761-4BEF-8634-627FA1EC953D}"/>
          </ac:spMkLst>
        </pc:spChg>
        <pc:spChg chg="mod">
          <ac:chgData name="Robert McMurray" userId="7206ba61-cad0-4b0f-9c88-a021d5a55b85" providerId="ADAL" clId="{745700F2-ED48-4EB3-93BF-6E2A844627DC}" dt="2022-12-07T17:01:12.485" v="628" actId="20577"/>
          <ac:spMkLst>
            <pc:docMk/>
            <pc:sldMk cId="2997297676" sldId="2076138181"/>
            <ac:spMk id="3" creationId="{0CD618CB-C0A9-4291-BD1D-A70022C6EC45}"/>
          </ac:spMkLst>
        </pc:spChg>
        <pc:spChg chg="add del mod">
          <ac:chgData name="Robert McMurray" userId="7206ba61-cad0-4b0f-9c88-a021d5a55b85" providerId="ADAL" clId="{745700F2-ED48-4EB3-93BF-6E2A844627DC}" dt="2022-12-07T17:00:11.504" v="608"/>
          <ac:spMkLst>
            <pc:docMk/>
            <pc:sldMk cId="2997297676" sldId="2076138181"/>
            <ac:spMk id="4" creationId="{B49D4972-492A-9075-5C54-EF36D09C4B9C}"/>
          </ac:spMkLst>
        </pc:spChg>
        <pc:spChg chg="add del mod">
          <ac:chgData name="Robert McMurray" userId="7206ba61-cad0-4b0f-9c88-a021d5a55b85" providerId="ADAL" clId="{745700F2-ED48-4EB3-93BF-6E2A844627DC}" dt="2022-12-07T17:00:11.504" v="608"/>
          <ac:spMkLst>
            <pc:docMk/>
            <pc:sldMk cId="2997297676" sldId="2076138181"/>
            <ac:spMk id="5" creationId="{8426E32F-1B0E-9304-1521-4557147BB16D}"/>
          </ac:spMkLst>
        </pc:spChg>
      </pc:sldChg>
      <pc:sldChg chg="modSp">
        <pc:chgData name="Robert McMurray" userId="7206ba61-cad0-4b0f-9c88-a021d5a55b85" providerId="ADAL" clId="{745700F2-ED48-4EB3-93BF-6E2A844627DC}" dt="2022-12-07T16:59:17.570" v="604"/>
        <pc:sldMkLst>
          <pc:docMk/>
          <pc:sldMk cId="2908470657" sldId="2076138182"/>
        </pc:sldMkLst>
        <pc:spChg chg="mod">
          <ac:chgData name="Robert McMurray" userId="7206ba61-cad0-4b0f-9c88-a021d5a55b85" providerId="ADAL" clId="{745700F2-ED48-4EB3-93BF-6E2A844627DC}" dt="2022-12-07T16:59:17.570" v="604"/>
          <ac:spMkLst>
            <pc:docMk/>
            <pc:sldMk cId="2908470657" sldId="2076138182"/>
            <ac:spMk id="2" creationId="{3DB7E3CE-CB83-4CB0-8F7B-D610079B3510}"/>
          </ac:spMkLst>
        </pc:spChg>
      </pc:sldChg>
      <pc:sldChg chg="modSp mod">
        <pc:chgData name="Robert McMurray" userId="7206ba61-cad0-4b0f-9c88-a021d5a55b85" providerId="ADAL" clId="{745700F2-ED48-4EB3-93BF-6E2A844627DC}" dt="2022-12-07T16:59:17.570" v="604"/>
        <pc:sldMkLst>
          <pc:docMk/>
          <pc:sldMk cId="2386675006" sldId="2076138183"/>
        </pc:sldMkLst>
        <pc:spChg chg="mod">
          <ac:chgData name="Robert McMurray" userId="7206ba61-cad0-4b0f-9c88-a021d5a55b85" providerId="ADAL" clId="{745700F2-ED48-4EB3-93BF-6E2A844627DC}" dt="2022-12-07T16:59:17.570" v="604"/>
          <ac:spMkLst>
            <pc:docMk/>
            <pc:sldMk cId="2386675006" sldId="2076138183"/>
            <ac:spMk id="2" creationId="{85B2DFA8-5F2D-4459-B4C9-35BCDCB7C2B8}"/>
          </ac:spMkLst>
        </pc:spChg>
        <pc:spChg chg="mod">
          <ac:chgData name="Robert McMurray" userId="7206ba61-cad0-4b0f-9c88-a021d5a55b85" providerId="ADAL" clId="{745700F2-ED48-4EB3-93BF-6E2A844627DC}" dt="2022-12-07T16:49:23.333" v="418" actId="1076"/>
          <ac:spMkLst>
            <pc:docMk/>
            <pc:sldMk cId="2386675006" sldId="2076138183"/>
            <ac:spMk id="3" creationId="{9AA48D36-ABFB-44B4-A843-779D261E9B61}"/>
          </ac:spMkLst>
        </pc:spChg>
        <pc:graphicFrameChg chg="mod">
          <ac:chgData name="Robert McMurray" userId="7206ba61-cad0-4b0f-9c88-a021d5a55b85" providerId="ADAL" clId="{745700F2-ED48-4EB3-93BF-6E2A844627DC}" dt="2022-12-07T16:59:17.570" v="604"/>
          <ac:graphicFrameMkLst>
            <pc:docMk/>
            <pc:sldMk cId="2386675006" sldId="2076138183"/>
            <ac:graphicFrameMk id="4" creationId="{96CC648C-2B12-46DC-A28F-AC364B188F28}"/>
          </ac:graphicFrameMkLst>
        </pc:graphicFrameChg>
      </pc:sldChg>
      <pc:sldChg chg="addSp delSp modSp mod">
        <pc:chgData name="Robert McMurray" userId="7206ba61-cad0-4b0f-9c88-a021d5a55b85" providerId="ADAL" clId="{745700F2-ED48-4EB3-93BF-6E2A844627DC}" dt="2022-12-07T17:01:35.676" v="633" actId="403"/>
        <pc:sldMkLst>
          <pc:docMk/>
          <pc:sldMk cId="4185306154" sldId="2076138185"/>
        </pc:sldMkLst>
        <pc:spChg chg="mod">
          <ac:chgData name="Robert McMurray" userId="7206ba61-cad0-4b0f-9c88-a021d5a55b85" providerId="ADAL" clId="{745700F2-ED48-4EB3-93BF-6E2A844627DC}" dt="2022-12-07T17:01:28.028" v="629"/>
          <ac:spMkLst>
            <pc:docMk/>
            <pc:sldMk cId="4185306154" sldId="2076138185"/>
            <ac:spMk id="2" creationId="{85B2DFA8-5F2D-4459-B4C9-35BCDCB7C2B8}"/>
          </ac:spMkLst>
        </pc:spChg>
        <pc:spChg chg="mod">
          <ac:chgData name="Robert McMurray" userId="7206ba61-cad0-4b0f-9c88-a021d5a55b85" providerId="ADAL" clId="{745700F2-ED48-4EB3-93BF-6E2A844627DC}" dt="2022-12-07T17:01:35.676" v="633" actId="403"/>
          <ac:spMkLst>
            <pc:docMk/>
            <pc:sldMk cId="4185306154" sldId="2076138185"/>
            <ac:spMk id="3" creationId="{2880E7E6-0B58-45E2-AEDA-2335881937F6}"/>
          </ac:spMkLst>
        </pc:spChg>
        <pc:spChg chg="add del mod">
          <ac:chgData name="Robert McMurray" userId="7206ba61-cad0-4b0f-9c88-a021d5a55b85" providerId="ADAL" clId="{745700F2-ED48-4EB3-93BF-6E2A844627DC}" dt="2022-12-07T17:01:28.028" v="629"/>
          <ac:spMkLst>
            <pc:docMk/>
            <pc:sldMk cId="4185306154" sldId="2076138185"/>
            <ac:spMk id="4" creationId="{F2279BA0-B319-975D-A7FE-FC0B7EB817B4}"/>
          </ac:spMkLst>
        </pc:spChg>
        <pc:spChg chg="add del mod">
          <ac:chgData name="Robert McMurray" userId="7206ba61-cad0-4b0f-9c88-a021d5a55b85" providerId="ADAL" clId="{745700F2-ED48-4EB3-93BF-6E2A844627DC}" dt="2022-12-07T17:01:28.028" v="629"/>
          <ac:spMkLst>
            <pc:docMk/>
            <pc:sldMk cId="4185306154" sldId="2076138185"/>
            <ac:spMk id="5" creationId="{F76D9833-FE09-A8EA-E02D-C3475F51C15D}"/>
          </ac:spMkLst>
        </pc:spChg>
      </pc:sldChg>
      <pc:sldChg chg="modSp mod ord modShow">
        <pc:chgData name="Robert McMurray" userId="7206ba61-cad0-4b0f-9c88-a021d5a55b85" providerId="ADAL" clId="{745700F2-ED48-4EB3-93BF-6E2A844627DC}" dt="2022-12-07T16:59:17.570" v="604"/>
        <pc:sldMkLst>
          <pc:docMk/>
          <pc:sldMk cId="1012696740" sldId="2076138186"/>
        </pc:sldMkLst>
        <pc:spChg chg="mod">
          <ac:chgData name="Robert McMurray" userId="7206ba61-cad0-4b0f-9c88-a021d5a55b85" providerId="ADAL" clId="{745700F2-ED48-4EB3-93BF-6E2A844627DC}" dt="2022-12-07T16:59:17.570" v="604"/>
          <ac:spMkLst>
            <pc:docMk/>
            <pc:sldMk cId="1012696740" sldId="2076138186"/>
            <ac:spMk id="2" creationId="{3DB7E3CE-CB83-4CB0-8F7B-D610079B3510}"/>
          </ac:spMkLst>
        </pc:spChg>
        <pc:spChg chg="mod">
          <ac:chgData name="Robert McMurray" userId="7206ba61-cad0-4b0f-9c88-a021d5a55b85" providerId="ADAL" clId="{745700F2-ED48-4EB3-93BF-6E2A844627DC}" dt="2022-12-06T21:32:56.690" v="193"/>
          <ac:spMkLst>
            <pc:docMk/>
            <pc:sldMk cId="1012696740" sldId="2076138186"/>
            <ac:spMk id="3" creationId="{718BF02E-B793-4646-BA67-CB4F131FCC90}"/>
          </ac:spMkLst>
        </pc:spChg>
      </pc:sldChg>
      <pc:sldChg chg="addSp delSp modSp mod">
        <pc:chgData name="Robert McMurray" userId="7206ba61-cad0-4b0f-9c88-a021d5a55b85" providerId="ADAL" clId="{745700F2-ED48-4EB3-93BF-6E2A844627DC}" dt="2022-12-07T17:00:41.188" v="620" actId="403"/>
        <pc:sldMkLst>
          <pc:docMk/>
          <pc:sldMk cId="724814286" sldId="2076138187"/>
        </pc:sldMkLst>
        <pc:spChg chg="mod">
          <ac:chgData name="Robert McMurray" userId="7206ba61-cad0-4b0f-9c88-a021d5a55b85" providerId="ADAL" clId="{745700F2-ED48-4EB3-93BF-6E2A844627DC}" dt="2022-12-07T16:59:45.603" v="605"/>
          <ac:spMkLst>
            <pc:docMk/>
            <pc:sldMk cId="724814286" sldId="2076138187"/>
            <ac:spMk id="2" creationId="{85B2DFA8-5F2D-4459-B4C9-35BCDCB7C2B8}"/>
          </ac:spMkLst>
        </pc:spChg>
        <pc:spChg chg="mod">
          <ac:chgData name="Robert McMurray" userId="7206ba61-cad0-4b0f-9c88-a021d5a55b85" providerId="ADAL" clId="{745700F2-ED48-4EB3-93BF-6E2A844627DC}" dt="2022-12-07T17:00:41.188" v="620" actId="403"/>
          <ac:spMkLst>
            <pc:docMk/>
            <pc:sldMk cId="724814286" sldId="2076138187"/>
            <ac:spMk id="3" creationId="{2880E7E6-0B58-45E2-AEDA-2335881937F6}"/>
          </ac:spMkLst>
        </pc:spChg>
        <pc:spChg chg="add del mod">
          <ac:chgData name="Robert McMurray" userId="7206ba61-cad0-4b0f-9c88-a021d5a55b85" providerId="ADAL" clId="{745700F2-ED48-4EB3-93BF-6E2A844627DC}" dt="2022-12-07T16:59:45.603" v="605"/>
          <ac:spMkLst>
            <pc:docMk/>
            <pc:sldMk cId="724814286" sldId="2076138187"/>
            <ac:spMk id="4" creationId="{9C55C2FD-046A-68F3-5A1F-DEEF5A078BB8}"/>
          </ac:spMkLst>
        </pc:spChg>
        <pc:spChg chg="add del mod">
          <ac:chgData name="Robert McMurray" userId="7206ba61-cad0-4b0f-9c88-a021d5a55b85" providerId="ADAL" clId="{745700F2-ED48-4EB3-93BF-6E2A844627DC}" dt="2022-12-07T16:59:45.603" v="605"/>
          <ac:spMkLst>
            <pc:docMk/>
            <pc:sldMk cId="724814286" sldId="2076138187"/>
            <ac:spMk id="5" creationId="{3980D05D-84D0-FCCD-3A32-85C598D920B9}"/>
          </ac:spMkLst>
        </pc:spChg>
      </pc:sldChg>
      <pc:sldChg chg="modSp">
        <pc:chgData name="Robert McMurray" userId="7206ba61-cad0-4b0f-9c88-a021d5a55b85" providerId="ADAL" clId="{745700F2-ED48-4EB3-93BF-6E2A844627DC}" dt="2022-12-07T16:59:17.570" v="604"/>
        <pc:sldMkLst>
          <pc:docMk/>
          <pc:sldMk cId="1994533722" sldId="2076138188"/>
        </pc:sldMkLst>
        <pc:spChg chg="mod">
          <ac:chgData name="Robert McMurray" userId="7206ba61-cad0-4b0f-9c88-a021d5a55b85" providerId="ADAL" clId="{745700F2-ED48-4EB3-93BF-6E2A844627DC}" dt="2022-12-07T16:59:17.570" v="604"/>
          <ac:spMkLst>
            <pc:docMk/>
            <pc:sldMk cId="1994533722" sldId="2076138188"/>
            <ac:spMk id="2" creationId="{E08688C5-E21D-4490-812E-853EDF7A2ED7}"/>
          </ac:spMkLst>
        </pc:spChg>
      </pc:sldChg>
      <pc:sldChg chg="modSp mod modClrScheme chgLayout">
        <pc:chgData name="Robert McMurray" userId="7206ba61-cad0-4b0f-9c88-a021d5a55b85" providerId="ADAL" clId="{745700F2-ED48-4EB3-93BF-6E2A844627DC}" dt="2022-12-07T16:59:17.570" v="604"/>
        <pc:sldMkLst>
          <pc:docMk/>
          <pc:sldMk cId="1513713357" sldId="2076138189"/>
        </pc:sldMkLst>
        <pc:spChg chg="mod ord">
          <ac:chgData name="Robert McMurray" userId="7206ba61-cad0-4b0f-9c88-a021d5a55b85" providerId="ADAL" clId="{745700F2-ED48-4EB3-93BF-6E2A844627DC}" dt="2022-12-07T16:59:17.570" v="604"/>
          <ac:spMkLst>
            <pc:docMk/>
            <pc:sldMk cId="1513713357" sldId="2076138189"/>
            <ac:spMk id="2" creationId="{00000000-0000-0000-0000-000000000000}"/>
          </ac:spMkLst>
        </pc:spChg>
      </pc:sldChg>
      <pc:sldChg chg="addSp delSp modSp mod">
        <pc:chgData name="Robert McMurray" userId="7206ba61-cad0-4b0f-9c88-a021d5a55b85" providerId="ADAL" clId="{745700F2-ED48-4EB3-93BF-6E2A844627DC}" dt="2022-12-07T17:01:50.018" v="637" actId="403"/>
        <pc:sldMkLst>
          <pc:docMk/>
          <pc:sldMk cId="616753732" sldId="2076138190"/>
        </pc:sldMkLst>
        <pc:spChg chg="mod">
          <ac:chgData name="Robert McMurray" userId="7206ba61-cad0-4b0f-9c88-a021d5a55b85" providerId="ADAL" clId="{745700F2-ED48-4EB3-93BF-6E2A844627DC}" dt="2022-12-07T17:01:43.288" v="634"/>
          <ac:spMkLst>
            <pc:docMk/>
            <pc:sldMk cId="616753732" sldId="2076138190"/>
            <ac:spMk id="2" creationId="{85B2DFA8-5F2D-4459-B4C9-35BCDCB7C2B8}"/>
          </ac:spMkLst>
        </pc:spChg>
        <pc:spChg chg="mod">
          <ac:chgData name="Robert McMurray" userId="7206ba61-cad0-4b0f-9c88-a021d5a55b85" providerId="ADAL" clId="{745700F2-ED48-4EB3-93BF-6E2A844627DC}" dt="2022-12-07T17:01:50.018" v="637" actId="403"/>
          <ac:spMkLst>
            <pc:docMk/>
            <pc:sldMk cId="616753732" sldId="2076138190"/>
            <ac:spMk id="3" creationId="{2880E7E6-0B58-45E2-AEDA-2335881937F6}"/>
          </ac:spMkLst>
        </pc:spChg>
        <pc:spChg chg="add del mod">
          <ac:chgData name="Robert McMurray" userId="7206ba61-cad0-4b0f-9c88-a021d5a55b85" providerId="ADAL" clId="{745700F2-ED48-4EB3-93BF-6E2A844627DC}" dt="2022-12-07T17:01:43.288" v="634"/>
          <ac:spMkLst>
            <pc:docMk/>
            <pc:sldMk cId="616753732" sldId="2076138190"/>
            <ac:spMk id="4" creationId="{6FB09ACB-11FD-BC71-16E3-16F7C0DD143F}"/>
          </ac:spMkLst>
        </pc:spChg>
        <pc:spChg chg="add del mod">
          <ac:chgData name="Robert McMurray" userId="7206ba61-cad0-4b0f-9c88-a021d5a55b85" providerId="ADAL" clId="{745700F2-ED48-4EB3-93BF-6E2A844627DC}" dt="2022-12-07T17:01:43.288" v="634"/>
          <ac:spMkLst>
            <pc:docMk/>
            <pc:sldMk cId="616753732" sldId="2076138190"/>
            <ac:spMk id="5" creationId="{DA0C25B2-5099-E7A4-ADF7-7B1F869E94E0}"/>
          </ac:spMkLst>
        </pc:spChg>
      </pc:sldChg>
      <pc:sldChg chg="addSp delSp modSp mod">
        <pc:chgData name="Robert McMurray" userId="7206ba61-cad0-4b0f-9c88-a021d5a55b85" providerId="ADAL" clId="{745700F2-ED48-4EB3-93BF-6E2A844627DC}" dt="2022-12-07T17:00:35.236" v="618" actId="20577"/>
        <pc:sldMkLst>
          <pc:docMk/>
          <pc:sldMk cId="1615758184" sldId="2076138193"/>
        </pc:sldMkLst>
        <pc:spChg chg="mod">
          <ac:chgData name="Robert McMurray" userId="7206ba61-cad0-4b0f-9c88-a021d5a55b85" providerId="ADAL" clId="{745700F2-ED48-4EB3-93BF-6E2A844627DC}" dt="2022-12-07T17:00:18.765" v="612" actId="403"/>
          <ac:spMkLst>
            <pc:docMk/>
            <pc:sldMk cId="1615758184" sldId="2076138193"/>
            <ac:spMk id="2" creationId="{85B2DFA8-5F2D-4459-B4C9-35BCDCB7C2B8}"/>
          </ac:spMkLst>
        </pc:spChg>
        <pc:spChg chg="mod">
          <ac:chgData name="Robert McMurray" userId="7206ba61-cad0-4b0f-9c88-a021d5a55b85" providerId="ADAL" clId="{745700F2-ED48-4EB3-93BF-6E2A844627DC}" dt="2022-12-07T17:00:35.236" v="618" actId="20577"/>
          <ac:spMkLst>
            <pc:docMk/>
            <pc:sldMk cId="1615758184" sldId="2076138193"/>
            <ac:spMk id="3" creationId="{2880E7E6-0B58-45E2-AEDA-2335881937F6}"/>
          </ac:spMkLst>
        </pc:spChg>
        <pc:spChg chg="add del mod">
          <ac:chgData name="Robert McMurray" userId="7206ba61-cad0-4b0f-9c88-a021d5a55b85" providerId="ADAL" clId="{745700F2-ED48-4EB3-93BF-6E2A844627DC}" dt="2022-12-07T16:59:49.316" v="606"/>
          <ac:spMkLst>
            <pc:docMk/>
            <pc:sldMk cId="1615758184" sldId="2076138193"/>
            <ac:spMk id="4" creationId="{8F195B95-403E-15A5-C319-317896CC01B5}"/>
          </ac:spMkLst>
        </pc:spChg>
        <pc:spChg chg="add del mod">
          <ac:chgData name="Robert McMurray" userId="7206ba61-cad0-4b0f-9c88-a021d5a55b85" providerId="ADAL" clId="{745700F2-ED48-4EB3-93BF-6E2A844627DC}" dt="2022-12-07T16:59:49.316" v="606"/>
          <ac:spMkLst>
            <pc:docMk/>
            <pc:sldMk cId="1615758184" sldId="2076138193"/>
            <ac:spMk id="5" creationId="{465E7C05-0455-146B-2042-A95AFD9D7F10}"/>
          </ac:spMkLst>
        </pc:spChg>
      </pc:sldChg>
      <pc:sldChg chg="modSp">
        <pc:chgData name="Robert McMurray" userId="7206ba61-cad0-4b0f-9c88-a021d5a55b85" providerId="ADAL" clId="{745700F2-ED48-4EB3-93BF-6E2A844627DC}" dt="2022-12-07T16:59:17.570" v="604"/>
        <pc:sldMkLst>
          <pc:docMk/>
          <pc:sldMk cId="2455077350" sldId="2076138195"/>
        </pc:sldMkLst>
        <pc:spChg chg="mod">
          <ac:chgData name="Robert McMurray" userId="7206ba61-cad0-4b0f-9c88-a021d5a55b85" providerId="ADAL" clId="{745700F2-ED48-4EB3-93BF-6E2A844627DC}" dt="2022-12-07T16:59:17.570" v="604"/>
          <ac:spMkLst>
            <pc:docMk/>
            <pc:sldMk cId="2455077350" sldId="2076138195"/>
            <ac:spMk id="2" creationId="{7A126BBB-4A5A-4907-8304-BE4C6B640C3A}"/>
          </ac:spMkLst>
        </pc:spChg>
      </pc:sldChg>
      <pc:sldChg chg="addSp modSp mod">
        <pc:chgData name="Robert McMurray" userId="7206ba61-cad0-4b0f-9c88-a021d5a55b85" providerId="ADAL" clId="{745700F2-ED48-4EB3-93BF-6E2A844627DC}" dt="2022-12-07T16:59:17.570" v="604"/>
        <pc:sldMkLst>
          <pc:docMk/>
          <pc:sldMk cId="126562156" sldId="2076138196"/>
        </pc:sldMkLst>
        <pc:spChg chg="mod">
          <ac:chgData name="Robert McMurray" userId="7206ba61-cad0-4b0f-9c88-a021d5a55b85" providerId="ADAL" clId="{745700F2-ED48-4EB3-93BF-6E2A844627DC}" dt="2022-12-07T16:59:17.570" v="604"/>
          <ac:spMkLst>
            <pc:docMk/>
            <pc:sldMk cId="126562156" sldId="2076138196"/>
            <ac:spMk id="2" creationId="{3DB7E3CE-CB83-4CB0-8F7B-D610079B3510}"/>
          </ac:spMkLst>
        </pc:spChg>
        <pc:spChg chg="add mod">
          <ac:chgData name="Robert McMurray" userId="7206ba61-cad0-4b0f-9c88-a021d5a55b85" providerId="ADAL" clId="{745700F2-ED48-4EB3-93BF-6E2A844627DC}" dt="2022-12-07T16:47:43.667" v="393" actId="1076"/>
          <ac:spMkLst>
            <pc:docMk/>
            <pc:sldMk cId="126562156" sldId="2076138196"/>
            <ac:spMk id="7" creationId="{CF922C9E-CCEA-7C37-FA50-E881F3F45C55}"/>
          </ac:spMkLst>
        </pc:spChg>
        <pc:spChg chg="mod">
          <ac:chgData name="Robert McMurray" userId="7206ba61-cad0-4b0f-9c88-a021d5a55b85" providerId="ADAL" clId="{745700F2-ED48-4EB3-93BF-6E2A844627DC}" dt="2022-12-07T16:47:05.712" v="382" actId="21"/>
          <ac:spMkLst>
            <pc:docMk/>
            <pc:sldMk cId="126562156" sldId="2076138196"/>
            <ac:spMk id="10" creationId="{56A1355A-7C51-422C-87A5-6653E1CB0E79}"/>
          </ac:spMkLst>
        </pc:spChg>
      </pc:sldChg>
      <pc:sldChg chg="modSp mod">
        <pc:chgData name="Robert McMurray" userId="7206ba61-cad0-4b0f-9c88-a021d5a55b85" providerId="ADAL" clId="{745700F2-ED48-4EB3-93BF-6E2A844627DC}" dt="2022-12-07T16:59:17.570" v="604"/>
        <pc:sldMkLst>
          <pc:docMk/>
          <pc:sldMk cId="1615957959" sldId="2076138197"/>
        </pc:sldMkLst>
        <pc:spChg chg="mod">
          <ac:chgData name="Robert McMurray" userId="7206ba61-cad0-4b0f-9c88-a021d5a55b85" providerId="ADAL" clId="{745700F2-ED48-4EB3-93BF-6E2A844627DC}" dt="2022-12-07T16:59:17.570" v="604"/>
          <ac:spMkLst>
            <pc:docMk/>
            <pc:sldMk cId="1615957959" sldId="2076138197"/>
            <ac:spMk id="2" creationId="{3DB7E3CE-CB83-4CB0-8F7B-D610079B3510}"/>
          </ac:spMkLst>
        </pc:spChg>
        <pc:spChg chg="mod">
          <ac:chgData name="Robert McMurray" userId="7206ba61-cad0-4b0f-9c88-a021d5a55b85" providerId="ADAL" clId="{745700F2-ED48-4EB3-93BF-6E2A844627DC}" dt="2022-12-07T16:48:44.124" v="403" actId="404"/>
          <ac:spMkLst>
            <pc:docMk/>
            <pc:sldMk cId="1615957959" sldId="2076138197"/>
            <ac:spMk id="3" creationId="{D3AFE1C6-025B-4EF3-97E5-4D1AB23931C1}"/>
          </ac:spMkLst>
        </pc:spChg>
        <pc:spChg chg="mod">
          <ac:chgData name="Robert McMurray" userId="7206ba61-cad0-4b0f-9c88-a021d5a55b85" providerId="ADAL" clId="{745700F2-ED48-4EB3-93BF-6E2A844627DC}" dt="2022-12-07T16:48:41.514" v="402" actId="404"/>
          <ac:spMkLst>
            <pc:docMk/>
            <pc:sldMk cId="1615957959" sldId="2076138197"/>
            <ac:spMk id="17" creationId="{9CE3F832-F769-4B2E-825A-53B573E627D2}"/>
          </ac:spMkLst>
        </pc:spChg>
        <pc:spChg chg="mod">
          <ac:chgData name="Robert McMurray" userId="7206ba61-cad0-4b0f-9c88-a021d5a55b85" providerId="ADAL" clId="{745700F2-ED48-4EB3-93BF-6E2A844627DC}" dt="2022-12-07T16:48:46.010" v="404" actId="404"/>
          <ac:spMkLst>
            <pc:docMk/>
            <pc:sldMk cId="1615957959" sldId="2076138197"/>
            <ac:spMk id="29" creationId="{2667588B-4051-486A-88BF-2585D339FCD7}"/>
          </ac:spMkLst>
        </pc:spChg>
        <pc:spChg chg="mod">
          <ac:chgData name="Robert McMurray" userId="7206ba61-cad0-4b0f-9c88-a021d5a55b85" providerId="ADAL" clId="{745700F2-ED48-4EB3-93BF-6E2A844627DC}" dt="2022-12-07T16:48:48.842" v="405" actId="404"/>
          <ac:spMkLst>
            <pc:docMk/>
            <pc:sldMk cId="1615957959" sldId="2076138197"/>
            <ac:spMk id="39" creationId="{377062CE-8C91-4AD6-9F3F-FE0E097C3691}"/>
          </ac:spMkLst>
        </pc:spChg>
      </pc:sldChg>
      <pc:sldChg chg="modSp mod">
        <pc:chgData name="Robert McMurray" userId="7206ba61-cad0-4b0f-9c88-a021d5a55b85" providerId="ADAL" clId="{745700F2-ED48-4EB3-93BF-6E2A844627DC}" dt="2022-12-07T16:59:17.570" v="604"/>
        <pc:sldMkLst>
          <pc:docMk/>
          <pc:sldMk cId="2387761092" sldId="2076138198"/>
        </pc:sldMkLst>
        <pc:spChg chg="mod">
          <ac:chgData name="Robert McMurray" userId="7206ba61-cad0-4b0f-9c88-a021d5a55b85" providerId="ADAL" clId="{745700F2-ED48-4EB3-93BF-6E2A844627DC}" dt="2022-12-07T16:59:17.570" v="604"/>
          <ac:spMkLst>
            <pc:docMk/>
            <pc:sldMk cId="2387761092" sldId="2076138198"/>
            <ac:spMk id="2" creationId="{331C377E-8780-4A29-8B07-043180C0A3B1}"/>
          </ac:spMkLst>
        </pc:spChg>
        <pc:spChg chg="mod">
          <ac:chgData name="Robert McMurray" userId="7206ba61-cad0-4b0f-9c88-a021d5a55b85" providerId="ADAL" clId="{745700F2-ED48-4EB3-93BF-6E2A844627DC}" dt="2022-12-07T16:59:17.570" v="604"/>
          <ac:spMkLst>
            <pc:docMk/>
            <pc:sldMk cId="2387761092" sldId="2076138198"/>
            <ac:spMk id="3" creationId="{4670A24B-9213-4EEE-81CF-BD2D17A7FC54}"/>
          </ac:spMkLst>
        </pc:spChg>
      </pc:sldChg>
      <pc:sldChg chg="modSp mod">
        <pc:chgData name="Robert McMurray" userId="7206ba61-cad0-4b0f-9c88-a021d5a55b85" providerId="ADAL" clId="{745700F2-ED48-4EB3-93BF-6E2A844627DC}" dt="2022-12-07T16:59:17.570" v="604"/>
        <pc:sldMkLst>
          <pc:docMk/>
          <pc:sldMk cId="1438424252" sldId="2076138199"/>
        </pc:sldMkLst>
        <pc:spChg chg="mod">
          <ac:chgData name="Robert McMurray" userId="7206ba61-cad0-4b0f-9c88-a021d5a55b85" providerId="ADAL" clId="{745700F2-ED48-4EB3-93BF-6E2A844627DC}" dt="2022-12-07T16:59:17.570" v="604"/>
          <ac:spMkLst>
            <pc:docMk/>
            <pc:sldMk cId="1438424252" sldId="2076138199"/>
            <ac:spMk id="2" creationId="{00000000-0000-0000-0000-000000000000}"/>
          </ac:spMkLst>
        </pc:spChg>
        <pc:graphicFrameChg chg="mod">
          <ac:chgData name="Robert McMurray" userId="7206ba61-cad0-4b0f-9c88-a021d5a55b85" providerId="ADAL" clId="{745700F2-ED48-4EB3-93BF-6E2A844627DC}" dt="2022-12-07T16:39:34.048" v="237" actId="14100"/>
          <ac:graphicFrameMkLst>
            <pc:docMk/>
            <pc:sldMk cId="1438424252" sldId="2076138199"/>
            <ac:graphicFrameMk id="4" creationId="{126BE41E-6010-47CF-9E21-B440A329E252}"/>
          </ac:graphicFrameMkLst>
        </pc:graphicFrameChg>
      </pc:sldChg>
      <pc:sldChg chg="modSp mod">
        <pc:chgData name="Robert McMurray" userId="7206ba61-cad0-4b0f-9c88-a021d5a55b85" providerId="ADAL" clId="{745700F2-ED48-4EB3-93BF-6E2A844627DC}" dt="2022-12-07T16:59:17.570" v="604"/>
        <pc:sldMkLst>
          <pc:docMk/>
          <pc:sldMk cId="3093520616" sldId="2076138200"/>
        </pc:sldMkLst>
        <pc:spChg chg="mod">
          <ac:chgData name="Robert McMurray" userId="7206ba61-cad0-4b0f-9c88-a021d5a55b85" providerId="ADAL" clId="{745700F2-ED48-4EB3-93BF-6E2A844627DC}" dt="2022-12-07T16:59:17.570" v="604"/>
          <ac:spMkLst>
            <pc:docMk/>
            <pc:sldMk cId="3093520616" sldId="2076138200"/>
            <ac:spMk id="2" creationId="{85B2DFA8-5F2D-4459-B4C9-35BCDCB7C2B8}"/>
          </ac:spMkLst>
        </pc:spChg>
        <pc:spChg chg="mod">
          <ac:chgData name="Robert McMurray" userId="7206ba61-cad0-4b0f-9c88-a021d5a55b85" providerId="ADAL" clId="{745700F2-ED48-4EB3-93BF-6E2A844627DC}" dt="2022-12-07T16:59:17.570" v="604"/>
          <ac:spMkLst>
            <pc:docMk/>
            <pc:sldMk cId="3093520616" sldId="2076138200"/>
            <ac:spMk id="3" creationId="{2880E7E6-0B58-45E2-AEDA-2335881937F6}"/>
          </ac:spMkLst>
        </pc:spChg>
        <pc:spChg chg="mod">
          <ac:chgData name="Robert McMurray" userId="7206ba61-cad0-4b0f-9c88-a021d5a55b85" providerId="ADAL" clId="{745700F2-ED48-4EB3-93BF-6E2A844627DC}" dt="2022-12-07T16:49:33.517" v="425" actId="1076"/>
          <ac:spMkLst>
            <pc:docMk/>
            <pc:sldMk cId="3093520616" sldId="2076138200"/>
            <ac:spMk id="5" creationId="{75E124A1-AAC3-4BE4-AE53-4C441CFD5CA8}"/>
          </ac:spMkLst>
        </pc:spChg>
      </pc:sldChg>
      <pc:sldChg chg="modSp">
        <pc:chgData name="Robert McMurray" userId="7206ba61-cad0-4b0f-9c88-a021d5a55b85" providerId="ADAL" clId="{745700F2-ED48-4EB3-93BF-6E2A844627DC}" dt="2022-12-07T16:59:17.570" v="604"/>
        <pc:sldMkLst>
          <pc:docMk/>
          <pc:sldMk cId="3059828851" sldId="2076138201"/>
        </pc:sldMkLst>
        <pc:spChg chg="mod">
          <ac:chgData name="Robert McMurray" userId="7206ba61-cad0-4b0f-9c88-a021d5a55b85" providerId="ADAL" clId="{745700F2-ED48-4EB3-93BF-6E2A844627DC}" dt="2022-12-07T16:59:17.570" v="604"/>
          <ac:spMkLst>
            <pc:docMk/>
            <pc:sldMk cId="3059828851" sldId="2076138201"/>
            <ac:spMk id="2" creationId="{E08688C5-E21D-4490-812E-853EDF7A2ED7}"/>
          </ac:spMkLst>
        </pc:spChg>
        <pc:spChg chg="mod">
          <ac:chgData name="Robert McMurray" userId="7206ba61-cad0-4b0f-9c88-a021d5a55b85" providerId="ADAL" clId="{745700F2-ED48-4EB3-93BF-6E2A844627DC}" dt="2022-12-07T16:59:17.570" v="604"/>
          <ac:spMkLst>
            <pc:docMk/>
            <pc:sldMk cId="3059828851" sldId="2076138201"/>
            <ac:spMk id="5" creationId="{5EDAE75A-4CBC-4634-9217-4C0ACC665ECE}"/>
          </ac:spMkLst>
        </pc:spChg>
        <pc:spChg chg="mod">
          <ac:chgData name="Robert McMurray" userId="7206ba61-cad0-4b0f-9c88-a021d5a55b85" providerId="ADAL" clId="{745700F2-ED48-4EB3-93BF-6E2A844627DC}" dt="2022-12-07T16:59:17.570" v="604"/>
          <ac:spMkLst>
            <pc:docMk/>
            <pc:sldMk cId="3059828851" sldId="2076138201"/>
            <ac:spMk id="6" creationId="{BF40E69B-A30D-4AD9-98B9-0198B705A4B1}"/>
          </ac:spMkLst>
        </pc:spChg>
      </pc:sldChg>
      <pc:sldChg chg="modSp mod">
        <pc:chgData name="Robert McMurray" userId="7206ba61-cad0-4b0f-9c88-a021d5a55b85" providerId="ADAL" clId="{745700F2-ED48-4EB3-93BF-6E2A844627DC}" dt="2022-12-07T16:59:17.570" v="604"/>
        <pc:sldMkLst>
          <pc:docMk/>
          <pc:sldMk cId="11357313" sldId="2076138202"/>
        </pc:sldMkLst>
        <pc:spChg chg="mod">
          <ac:chgData name="Robert McMurray" userId="7206ba61-cad0-4b0f-9c88-a021d5a55b85" providerId="ADAL" clId="{745700F2-ED48-4EB3-93BF-6E2A844627DC}" dt="2022-12-07T16:59:17.570" v="604"/>
          <ac:spMkLst>
            <pc:docMk/>
            <pc:sldMk cId="11357313" sldId="2076138202"/>
            <ac:spMk id="7" creationId="{D1CE05A1-A6CE-4718-AC1C-B6EAF866320E}"/>
          </ac:spMkLst>
        </pc:spChg>
        <pc:spChg chg="mod">
          <ac:chgData name="Robert McMurray" userId="7206ba61-cad0-4b0f-9c88-a021d5a55b85" providerId="ADAL" clId="{745700F2-ED48-4EB3-93BF-6E2A844627DC}" dt="2022-12-07T16:59:17.570" v="604"/>
          <ac:spMkLst>
            <pc:docMk/>
            <pc:sldMk cId="11357313" sldId="2076138202"/>
            <ac:spMk id="8" creationId="{FAF49C7C-369B-485D-AF17-DAEAF0243F60}"/>
          </ac:spMkLst>
        </pc:spChg>
        <pc:spChg chg="mod">
          <ac:chgData name="Robert McMurray" userId="7206ba61-cad0-4b0f-9c88-a021d5a55b85" providerId="ADAL" clId="{745700F2-ED48-4EB3-93BF-6E2A844627DC}" dt="2022-12-07T16:49:42.366" v="430" actId="1076"/>
          <ac:spMkLst>
            <pc:docMk/>
            <pc:sldMk cId="11357313" sldId="2076138202"/>
            <ac:spMk id="10" creationId="{99D5625F-95EE-4A0B-BDDD-AFDD3DA2F3B7}"/>
          </ac:spMkLst>
        </pc:spChg>
      </pc:sldChg>
      <pc:sldChg chg="modSp mod ord modShow">
        <pc:chgData name="Robert McMurray" userId="7206ba61-cad0-4b0f-9c88-a021d5a55b85" providerId="ADAL" clId="{745700F2-ED48-4EB3-93BF-6E2A844627DC}" dt="2022-12-07T16:59:17.570" v="604"/>
        <pc:sldMkLst>
          <pc:docMk/>
          <pc:sldMk cId="1938212970" sldId="2076138203"/>
        </pc:sldMkLst>
        <pc:spChg chg="mod">
          <ac:chgData name="Robert McMurray" userId="7206ba61-cad0-4b0f-9c88-a021d5a55b85" providerId="ADAL" clId="{745700F2-ED48-4EB3-93BF-6E2A844627DC}" dt="2022-12-07T16:59:17.570" v="604"/>
          <ac:spMkLst>
            <pc:docMk/>
            <pc:sldMk cId="1938212970" sldId="2076138203"/>
            <ac:spMk id="4" creationId="{D7731999-8C51-48CD-9991-B3A8ED91D426}"/>
          </ac:spMkLst>
        </pc:spChg>
        <pc:spChg chg="mod">
          <ac:chgData name="Robert McMurray" userId="7206ba61-cad0-4b0f-9c88-a021d5a55b85" providerId="ADAL" clId="{745700F2-ED48-4EB3-93BF-6E2A844627DC}" dt="2022-12-06T21:32:52.092" v="192"/>
          <ac:spMkLst>
            <pc:docMk/>
            <pc:sldMk cId="1938212970" sldId="2076138203"/>
            <ac:spMk id="5" creationId="{BBDF1921-1319-424E-A803-009A20CAFE3C}"/>
          </ac:spMkLst>
        </pc:spChg>
      </pc:sldChg>
      <pc:sldChg chg="modSp mod ord modShow">
        <pc:chgData name="Robert McMurray" userId="7206ba61-cad0-4b0f-9c88-a021d5a55b85" providerId="ADAL" clId="{745700F2-ED48-4EB3-93BF-6E2A844627DC}" dt="2022-12-07T16:59:17.570" v="604"/>
        <pc:sldMkLst>
          <pc:docMk/>
          <pc:sldMk cId="2359869353" sldId="2076138204"/>
        </pc:sldMkLst>
        <pc:spChg chg="mod">
          <ac:chgData name="Robert McMurray" userId="7206ba61-cad0-4b0f-9c88-a021d5a55b85" providerId="ADAL" clId="{745700F2-ED48-4EB3-93BF-6E2A844627DC}" dt="2022-12-07T16:59:17.570" v="604"/>
          <ac:spMkLst>
            <pc:docMk/>
            <pc:sldMk cId="2359869353" sldId="2076138204"/>
            <ac:spMk id="4" creationId="{D7731999-8C51-48CD-9991-B3A8ED91D426}"/>
          </ac:spMkLst>
        </pc:spChg>
        <pc:spChg chg="mod">
          <ac:chgData name="Robert McMurray" userId="7206ba61-cad0-4b0f-9c88-a021d5a55b85" providerId="ADAL" clId="{745700F2-ED48-4EB3-93BF-6E2A844627DC}" dt="2022-12-06T21:32:44.925" v="191" actId="20577"/>
          <ac:spMkLst>
            <pc:docMk/>
            <pc:sldMk cId="2359869353" sldId="2076138204"/>
            <ac:spMk id="5" creationId="{BBDF1921-1319-424E-A803-009A20CAFE3C}"/>
          </ac:spMkLst>
        </pc:spChg>
      </pc:sldChg>
      <pc:sldChg chg="modSp">
        <pc:chgData name="Robert McMurray" userId="7206ba61-cad0-4b0f-9c88-a021d5a55b85" providerId="ADAL" clId="{745700F2-ED48-4EB3-93BF-6E2A844627DC}" dt="2022-12-07T16:59:17.570" v="604"/>
        <pc:sldMkLst>
          <pc:docMk/>
          <pc:sldMk cId="930844634" sldId="2076138205"/>
        </pc:sldMkLst>
        <pc:spChg chg="mod">
          <ac:chgData name="Robert McMurray" userId="7206ba61-cad0-4b0f-9c88-a021d5a55b85" providerId="ADAL" clId="{745700F2-ED48-4EB3-93BF-6E2A844627DC}" dt="2022-12-07T16:59:17.570" v="604"/>
          <ac:spMkLst>
            <pc:docMk/>
            <pc:sldMk cId="930844634" sldId="2076138205"/>
            <ac:spMk id="2" creationId="{FC95469E-5C1B-49CA-8532-FADD1057AA56}"/>
          </ac:spMkLst>
        </pc:spChg>
        <pc:spChg chg="mod">
          <ac:chgData name="Robert McMurray" userId="7206ba61-cad0-4b0f-9c88-a021d5a55b85" providerId="ADAL" clId="{745700F2-ED48-4EB3-93BF-6E2A844627DC}" dt="2022-12-07T16:59:17.570" v="604"/>
          <ac:spMkLst>
            <pc:docMk/>
            <pc:sldMk cId="930844634" sldId="2076138205"/>
            <ac:spMk id="3" creationId="{073339F2-8457-4162-BA80-4A416C110BF1}"/>
          </ac:spMkLst>
        </pc:spChg>
      </pc:sldChg>
      <pc:sldChg chg="modSp mod">
        <pc:chgData name="Robert McMurray" userId="7206ba61-cad0-4b0f-9c88-a021d5a55b85" providerId="ADAL" clId="{745700F2-ED48-4EB3-93BF-6E2A844627DC}" dt="2022-12-13T21:26:51.979" v="753" actId="20577"/>
        <pc:sldMkLst>
          <pc:docMk/>
          <pc:sldMk cId="2109278018" sldId="2076138206"/>
        </pc:sldMkLst>
        <pc:spChg chg="mod">
          <ac:chgData name="Robert McMurray" userId="7206ba61-cad0-4b0f-9c88-a021d5a55b85" providerId="ADAL" clId="{745700F2-ED48-4EB3-93BF-6E2A844627DC}" dt="2022-12-07T16:59:17.570" v="604"/>
          <ac:spMkLst>
            <pc:docMk/>
            <pc:sldMk cId="2109278018" sldId="2076138206"/>
            <ac:spMk id="2" creationId="{EF7CBACA-D889-F8D9-C4E8-60ABBC05219F}"/>
          </ac:spMkLst>
        </pc:spChg>
        <pc:spChg chg="mod">
          <ac:chgData name="Robert McMurray" userId="7206ba61-cad0-4b0f-9c88-a021d5a55b85" providerId="ADAL" clId="{745700F2-ED48-4EB3-93BF-6E2A844627DC}" dt="2022-12-13T21:26:51.979" v="753" actId="20577"/>
          <ac:spMkLst>
            <pc:docMk/>
            <pc:sldMk cId="2109278018" sldId="2076138206"/>
            <ac:spMk id="3" creationId="{FF94ADBF-9448-8203-1B1F-85DD7BF27C22}"/>
          </ac:spMkLst>
        </pc:spChg>
      </pc:sldChg>
      <pc:sldChg chg="modSp new mod modClrScheme chgLayout">
        <pc:chgData name="Robert McMurray" userId="7206ba61-cad0-4b0f-9c88-a021d5a55b85" providerId="ADAL" clId="{745700F2-ED48-4EB3-93BF-6E2A844627DC}" dt="2022-12-07T16:59:17.570" v="604"/>
        <pc:sldMkLst>
          <pc:docMk/>
          <pc:sldMk cId="1454905611" sldId="2076138207"/>
        </pc:sldMkLst>
        <pc:spChg chg="mod ord">
          <ac:chgData name="Robert McMurray" userId="7206ba61-cad0-4b0f-9c88-a021d5a55b85" providerId="ADAL" clId="{745700F2-ED48-4EB3-93BF-6E2A844627DC}" dt="2022-12-07T16:59:17.570" v="604"/>
          <ac:spMkLst>
            <pc:docMk/>
            <pc:sldMk cId="1454905611" sldId="2076138207"/>
            <ac:spMk id="2" creationId="{E7C5C5AB-648A-5217-DA12-42EA025087A9}"/>
          </ac:spMkLst>
        </pc:spChg>
        <pc:spChg chg="mod ord">
          <ac:chgData name="Robert McMurray" userId="7206ba61-cad0-4b0f-9c88-a021d5a55b85" providerId="ADAL" clId="{745700F2-ED48-4EB3-93BF-6E2A844627DC}" dt="2022-12-07T16:59:17.570" v="604"/>
          <ac:spMkLst>
            <pc:docMk/>
            <pc:sldMk cId="1454905611" sldId="2076138207"/>
            <ac:spMk id="3" creationId="{B3138BC8-8C46-D851-4147-008B0A99E01E}"/>
          </ac:spMkLst>
        </pc:spChg>
      </pc:sldChg>
      <pc:sldMasterChg chg="del delSldLayout">
        <pc:chgData name="Robert McMurray" userId="7206ba61-cad0-4b0f-9c88-a021d5a55b85" providerId="ADAL" clId="{745700F2-ED48-4EB3-93BF-6E2A844627DC}" dt="2022-12-07T16:57:56.886" v="516" actId="2696"/>
        <pc:sldMasterMkLst>
          <pc:docMk/>
          <pc:sldMasterMk cId="3588427678" sldId="2147484229"/>
        </pc:sldMasterMkLst>
        <pc:sldLayoutChg chg="del">
          <pc:chgData name="Robert McMurray" userId="7206ba61-cad0-4b0f-9c88-a021d5a55b85" providerId="ADAL" clId="{745700F2-ED48-4EB3-93BF-6E2A844627DC}" dt="2022-12-07T16:57:56.658" v="475" actId="2696"/>
          <pc:sldLayoutMkLst>
            <pc:docMk/>
            <pc:sldMasterMk cId="3588427678" sldId="2147484229"/>
            <pc:sldLayoutMk cId="1531337368" sldId="2147484240"/>
          </pc:sldLayoutMkLst>
        </pc:sldLayoutChg>
        <pc:sldLayoutChg chg="del">
          <pc:chgData name="Robert McMurray" userId="7206ba61-cad0-4b0f-9c88-a021d5a55b85" providerId="ADAL" clId="{745700F2-ED48-4EB3-93BF-6E2A844627DC}" dt="2022-12-07T16:57:56.867" v="513" actId="2696"/>
          <pc:sldLayoutMkLst>
            <pc:docMk/>
            <pc:sldMasterMk cId="3588427678" sldId="2147484229"/>
            <pc:sldLayoutMk cId="3482969643" sldId="2147484263"/>
          </pc:sldLayoutMkLst>
        </pc:sldLayoutChg>
        <pc:sldLayoutChg chg="del">
          <pc:chgData name="Robert McMurray" userId="7206ba61-cad0-4b0f-9c88-a021d5a55b85" providerId="ADAL" clId="{745700F2-ED48-4EB3-93BF-6E2A844627DC}" dt="2022-12-07T16:57:56.862" v="512" actId="2696"/>
          <pc:sldLayoutMkLst>
            <pc:docMk/>
            <pc:sldMasterMk cId="3588427678" sldId="2147484229"/>
            <pc:sldLayoutMk cId="925069136" sldId="2147484299"/>
          </pc:sldLayoutMkLst>
        </pc:sldLayoutChg>
        <pc:sldLayoutChg chg="del">
          <pc:chgData name="Robert McMurray" userId="7206ba61-cad0-4b0f-9c88-a021d5a55b85" providerId="ADAL" clId="{745700F2-ED48-4EB3-93BF-6E2A844627DC}" dt="2022-12-07T16:57:56.847" v="509" actId="2696"/>
          <pc:sldLayoutMkLst>
            <pc:docMk/>
            <pc:sldMasterMk cId="3588427678" sldId="2147484229"/>
            <pc:sldLayoutMk cId="427829922" sldId="2147484583"/>
          </pc:sldLayoutMkLst>
        </pc:sldLayoutChg>
        <pc:sldLayoutChg chg="del">
          <pc:chgData name="Robert McMurray" userId="7206ba61-cad0-4b0f-9c88-a021d5a55b85" providerId="ADAL" clId="{745700F2-ED48-4EB3-93BF-6E2A844627DC}" dt="2022-12-07T16:57:56.701" v="483" actId="2696"/>
          <pc:sldLayoutMkLst>
            <pc:docMk/>
            <pc:sldMasterMk cId="3588427678" sldId="2147484229"/>
            <pc:sldLayoutMk cId="3243858526" sldId="2147484603"/>
          </pc:sldLayoutMkLst>
        </pc:sldLayoutChg>
        <pc:sldLayoutChg chg="del">
          <pc:chgData name="Robert McMurray" userId="7206ba61-cad0-4b0f-9c88-a021d5a55b85" providerId="ADAL" clId="{745700F2-ED48-4EB3-93BF-6E2A844627DC}" dt="2022-12-07T16:57:56.691" v="481" actId="2696"/>
          <pc:sldLayoutMkLst>
            <pc:docMk/>
            <pc:sldMasterMk cId="3588427678" sldId="2147484229"/>
            <pc:sldLayoutMk cId="1307984548" sldId="2147484639"/>
          </pc:sldLayoutMkLst>
        </pc:sldLayoutChg>
        <pc:sldLayoutChg chg="del">
          <pc:chgData name="Robert McMurray" userId="7206ba61-cad0-4b0f-9c88-a021d5a55b85" providerId="ADAL" clId="{745700F2-ED48-4EB3-93BF-6E2A844627DC}" dt="2022-12-07T16:57:56.852" v="510" actId="2696"/>
          <pc:sldLayoutMkLst>
            <pc:docMk/>
            <pc:sldMasterMk cId="3588427678" sldId="2147484229"/>
            <pc:sldLayoutMk cId="545705601" sldId="2147484671"/>
          </pc:sldLayoutMkLst>
        </pc:sldLayoutChg>
        <pc:sldLayoutChg chg="del">
          <pc:chgData name="Robert McMurray" userId="7206ba61-cad0-4b0f-9c88-a021d5a55b85" providerId="ADAL" clId="{745700F2-ED48-4EB3-93BF-6E2A844627DC}" dt="2022-12-07T16:57:56.652" v="474" actId="2696"/>
          <pc:sldLayoutMkLst>
            <pc:docMk/>
            <pc:sldMasterMk cId="3588427678" sldId="2147484229"/>
            <pc:sldLayoutMk cId="3232991965" sldId="2147484710"/>
          </pc:sldLayoutMkLst>
        </pc:sldLayoutChg>
        <pc:sldLayoutChg chg="del">
          <pc:chgData name="Robert McMurray" userId="7206ba61-cad0-4b0f-9c88-a021d5a55b85" providerId="ADAL" clId="{745700F2-ED48-4EB3-93BF-6E2A844627DC}" dt="2022-12-07T16:57:56.707" v="484" actId="2696"/>
          <pc:sldLayoutMkLst>
            <pc:docMk/>
            <pc:sldMasterMk cId="3588427678" sldId="2147484229"/>
            <pc:sldLayoutMk cId="1948112344" sldId="2147484833"/>
          </pc:sldLayoutMkLst>
        </pc:sldLayoutChg>
        <pc:sldLayoutChg chg="del">
          <pc:chgData name="Robert McMurray" userId="7206ba61-cad0-4b0f-9c88-a021d5a55b85" providerId="ADAL" clId="{745700F2-ED48-4EB3-93BF-6E2A844627DC}" dt="2022-12-07T16:57:56.718" v="486" actId="2696"/>
          <pc:sldLayoutMkLst>
            <pc:docMk/>
            <pc:sldMasterMk cId="3588427678" sldId="2147484229"/>
            <pc:sldLayoutMk cId="2651151599" sldId="2147484834"/>
          </pc:sldLayoutMkLst>
        </pc:sldLayoutChg>
        <pc:sldLayoutChg chg="del">
          <pc:chgData name="Robert McMurray" userId="7206ba61-cad0-4b0f-9c88-a021d5a55b85" providerId="ADAL" clId="{745700F2-ED48-4EB3-93BF-6E2A844627DC}" dt="2022-12-07T16:57:56.729" v="488" actId="2696"/>
          <pc:sldLayoutMkLst>
            <pc:docMk/>
            <pc:sldMasterMk cId="3588427678" sldId="2147484229"/>
            <pc:sldLayoutMk cId="1335627901" sldId="2147484835"/>
          </pc:sldLayoutMkLst>
        </pc:sldLayoutChg>
        <pc:sldLayoutChg chg="del">
          <pc:chgData name="Robert McMurray" userId="7206ba61-cad0-4b0f-9c88-a021d5a55b85" providerId="ADAL" clId="{745700F2-ED48-4EB3-93BF-6E2A844627DC}" dt="2022-12-07T16:57:56.751" v="492" actId="2696"/>
          <pc:sldLayoutMkLst>
            <pc:docMk/>
            <pc:sldMasterMk cId="3588427678" sldId="2147484229"/>
            <pc:sldLayoutMk cId="1390838193" sldId="2147484839"/>
          </pc:sldLayoutMkLst>
        </pc:sldLayoutChg>
        <pc:sldLayoutChg chg="del">
          <pc:chgData name="Robert McMurray" userId="7206ba61-cad0-4b0f-9c88-a021d5a55b85" providerId="ADAL" clId="{745700F2-ED48-4EB3-93BF-6E2A844627DC}" dt="2022-12-07T16:57:56.756" v="493" actId="2696"/>
          <pc:sldLayoutMkLst>
            <pc:docMk/>
            <pc:sldMasterMk cId="3588427678" sldId="2147484229"/>
            <pc:sldLayoutMk cId="1725136582" sldId="2147484840"/>
          </pc:sldLayoutMkLst>
        </pc:sldLayoutChg>
        <pc:sldLayoutChg chg="del">
          <pc:chgData name="Robert McMurray" userId="7206ba61-cad0-4b0f-9c88-a021d5a55b85" providerId="ADAL" clId="{745700F2-ED48-4EB3-93BF-6E2A844627DC}" dt="2022-12-07T16:57:56.762" v="494" actId="2696"/>
          <pc:sldLayoutMkLst>
            <pc:docMk/>
            <pc:sldMasterMk cId="3588427678" sldId="2147484229"/>
            <pc:sldLayoutMk cId="646059488" sldId="2147484841"/>
          </pc:sldLayoutMkLst>
        </pc:sldLayoutChg>
        <pc:sldLayoutChg chg="del">
          <pc:chgData name="Robert McMurray" userId="7206ba61-cad0-4b0f-9c88-a021d5a55b85" providerId="ADAL" clId="{745700F2-ED48-4EB3-93BF-6E2A844627DC}" dt="2022-12-07T16:57:56.768" v="495" actId="2696"/>
          <pc:sldLayoutMkLst>
            <pc:docMk/>
            <pc:sldMasterMk cId="3588427678" sldId="2147484229"/>
            <pc:sldLayoutMk cId="842252135" sldId="2147484842"/>
          </pc:sldLayoutMkLst>
        </pc:sldLayoutChg>
        <pc:sldLayoutChg chg="del">
          <pc:chgData name="Robert McMurray" userId="7206ba61-cad0-4b0f-9c88-a021d5a55b85" providerId="ADAL" clId="{745700F2-ED48-4EB3-93BF-6E2A844627DC}" dt="2022-12-07T16:57:56.775" v="496" actId="2696"/>
          <pc:sldLayoutMkLst>
            <pc:docMk/>
            <pc:sldMasterMk cId="3588427678" sldId="2147484229"/>
            <pc:sldLayoutMk cId="3474357050" sldId="2147484843"/>
          </pc:sldLayoutMkLst>
        </pc:sldLayoutChg>
        <pc:sldLayoutChg chg="del">
          <pc:chgData name="Robert McMurray" userId="7206ba61-cad0-4b0f-9c88-a021d5a55b85" providerId="ADAL" clId="{745700F2-ED48-4EB3-93BF-6E2A844627DC}" dt="2022-12-07T16:57:56.663" v="476" actId="2696"/>
          <pc:sldLayoutMkLst>
            <pc:docMk/>
            <pc:sldMasterMk cId="3588427678" sldId="2147484229"/>
            <pc:sldLayoutMk cId="1572006585" sldId="2147484910"/>
          </pc:sldLayoutMkLst>
        </pc:sldLayoutChg>
        <pc:sldLayoutChg chg="del">
          <pc:chgData name="Robert McMurray" userId="7206ba61-cad0-4b0f-9c88-a021d5a55b85" providerId="ADAL" clId="{745700F2-ED48-4EB3-93BF-6E2A844627DC}" dt="2022-12-07T16:57:56.669" v="477" actId="2696"/>
          <pc:sldLayoutMkLst>
            <pc:docMk/>
            <pc:sldMasterMk cId="3588427678" sldId="2147484229"/>
            <pc:sldLayoutMk cId="533679714" sldId="2147484911"/>
          </pc:sldLayoutMkLst>
        </pc:sldLayoutChg>
        <pc:sldLayoutChg chg="del">
          <pc:chgData name="Robert McMurray" userId="7206ba61-cad0-4b0f-9c88-a021d5a55b85" providerId="ADAL" clId="{745700F2-ED48-4EB3-93BF-6E2A844627DC}" dt="2022-12-07T16:57:56.735" v="489" actId="2696"/>
          <pc:sldLayoutMkLst>
            <pc:docMk/>
            <pc:sldMasterMk cId="3588427678" sldId="2147484229"/>
            <pc:sldLayoutMk cId="3861443602" sldId="2147484922"/>
          </pc:sldLayoutMkLst>
        </pc:sldLayoutChg>
        <pc:sldLayoutChg chg="del">
          <pc:chgData name="Robert McMurray" userId="7206ba61-cad0-4b0f-9c88-a021d5a55b85" providerId="ADAL" clId="{745700F2-ED48-4EB3-93BF-6E2A844627DC}" dt="2022-12-07T16:57:56.740" v="490" actId="2696"/>
          <pc:sldLayoutMkLst>
            <pc:docMk/>
            <pc:sldMasterMk cId="3588427678" sldId="2147484229"/>
            <pc:sldLayoutMk cId="2603402083" sldId="2147484923"/>
          </pc:sldLayoutMkLst>
        </pc:sldLayoutChg>
        <pc:sldLayoutChg chg="del">
          <pc:chgData name="Robert McMurray" userId="7206ba61-cad0-4b0f-9c88-a021d5a55b85" providerId="ADAL" clId="{745700F2-ED48-4EB3-93BF-6E2A844627DC}" dt="2022-12-07T16:57:56.745" v="491" actId="2696"/>
          <pc:sldLayoutMkLst>
            <pc:docMk/>
            <pc:sldMasterMk cId="3588427678" sldId="2147484229"/>
            <pc:sldLayoutMk cId="1096866871" sldId="2147484924"/>
          </pc:sldLayoutMkLst>
        </pc:sldLayoutChg>
        <pc:sldLayoutChg chg="del">
          <pc:chgData name="Robert McMurray" userId="7206ba61-cad0-4b0f-9c88-a021d5a55b85" providerId="ADAL" clId="{745700F2-ED48-4EB3-93BF-6E2A844627DC}" dt="2022-12-07T16:57:56.712" v="485" actId="2696"/>
          <pc:sldLayoutMkLst>
            <pc:docMk/>
            <pc:sldMasterMk cId="3588427678" sldId="2147484229"/>
            <pc:sldLayoutMk cId="3706997545" sldId="2147484937"/>
          </pc:sldLayoutMkLst>
        </pc:sldLayoutChg>
        <pc:sldLayoutChg chg="del">
          <pc:chgData name="Robert McMurray" userId="7206ba61-cad0-4b0f-9c88-a021d5a55b85" providerId="ADAL" clId="{745700F2-ED48-4EB3-93BF-6E2A844627DC}" dt="2022-12-07T16:57:56.723" v="487" actId="2696"/>
          <pc:sldLayoutMkLst>
            <pc:docMk/>
            <pc:sldMasterMk cId="3588427678" sldId="2147484229"/>
            <pc:sldLayoutMk cId="1390530179" sldId="2147484938"/>
          </pc:sldLayoutMkLst>
        </pc:sldLayoutChg>
        <pc:sldLayoutChg chg="del">
          <pc:chgData name="Robert McMurray" userId="7206ba61-cad0-4b0f-9c88-a021d5a55b85" providerId="ADAL" clId="{745700F2-ED48-4EB3-93BF-6E2A844627DC}" dt="2022-12-07T16:57:56.780" v="497" actId="2696"/>
          <pc:sldLayoutMkLst>
            <pc:docMk/>
            <pc:sldMasterMk cId="3588427678" sldId="2147484229"/>
            <pc:sldLayoutMk cId="927612341" sldId="2147484963"/>
          </pc:sldLayoutMkLst>
        </pc:sldLayoutChg>
        <pc:sldLayoutChg chg="del">
          <pc:chgData name="Robert McMurray" userId="7206ba61-cad0-4b0f-9c88-a021d5a55b85" providerId="ADAL" clId="{745700F2-ED48-4EB3-93BF-6E2A844627DC}" dt="2022-12-07T16:57:56.786" v="498" actId="2696"/>
          <pc:sldLayoutMkLst>
            <pc:docMk/>
            <pc:sldMasterMk cId="3588427678" sldId="2147484229"/>
            <pc:sldLayoutMk cId="2227129497" sldId="2147484964"/>
          </pc:sldLayoutMkLst>
        </pc:sldLayoutChg>
        <pc:sldLayoutChg chg="del">
          <pc:chgData name="Robert McMurray" userId="7206ba61-cad0-4b0f-9c88-a021d5a55b85" providerId="ADAL" clId="{745700F2-ED48-4EB3-93BF-6E2A844627DC}" dt="2022-12-07T16:57:56.674" v="478" actId="2696"/>
          <pc:sldLayoutMkLst>
            <pc:docMk/>
            <pc:sldMasterMk cId="3588427678" sldId="2147484229"/>
            <pc:sldLayoutMk cId="581231416" sldId="2147484965"/>
          </pc:sldLayoutMkLst>
        </pc:sldLayoutChg>
        <pc:sldLayoutChg chg="del">
          <pc:chgData name="Robert McMurray" userId="7206ba61-cad0-4b0f-9c88-a021d5a55b85" providerId="ADAL" clId="{745700F2-ED48-4EB3-93BF-6E2A844627DC}" dt="2022-12-07T16:57:56.679" v="479" actId="2696"/>
          <pc:sldLayoutMkLst>
            <pc:docMk/>
            <pc:sldMasterMk cId="3588427678" sldId="2147484229"/>
            <pc:sldLayoutMk cId="3213494949" sldId="2147484966"/>
          </pc:sldLayoutMkLst>
        </pc:sldLayoutChg>
        <pc:sldLayoutChg chg="del">
          <pc:chgData name="Robert McMurray" userId="7206ba61-cad0-4b0f-9c88-a021d5a55b85" providerId="ADAL" clId="{745700F2-ED48-4EB3-93BF-6E2A844627DC}" dt="2022-12-07T16:57:56.685" v="480" actId="2696"/>
          <pc:sldLayoutMkLst>
            <pc:docMk/>
            <pc:sldMasterMk cId="3588427678" sldId="2147484229"/>
            <pc:sldLayoutMk cId="1646703242" sldId="2147484967"/>
          </pc:sldLayoutMkLst>
        </pc:sldLayoutChg>
        <pc:sldLayoutChg chg="del">
          <pc:chgData name="Robert McMurray" userId="7206ba61-cad0-4b0f-9c88-a021d5a55b85" providerId="ADAL" clId="{745700F2-ED48-4EB3-93BF-6E2A844627DC}" dt="2022-12-07T16:57:56.696" v="482" actId="2696"/>
          <pc:sldLayoutMkLst>
            <pc:docMk/>
            <pc:sldMasterMk cId="3588427678" sldId="2147484229"/>
            <pc:sldLayoutMk cId="776706440" sldId="2147484968"/>
          </pc:sldLayoutMkLst>
        </pc:sldLayoutChg>
        <pc:sldLayoutChg chg="del">
          <pc:chgData name="Robert McMurray" userId="7206ba61-cad0-4b0f-9c88-a021d5a55b85" providerId="ADAL" clId="{745700F2-ED48-4EB3-93BF-6E2A844627DC}" dt="2022-12-07T16:57:56.792" v="499" actId="2696"/>
          <pc:sldLayoutMkLst>
            <pc:docMk/>
            <pc:sldMasterMk cId="3588427678" sldId="2147484229"/>
            <pc:sldLayoutMk cId="1929301174" sldId="2147484981"/>
          </pc:sldLayoutMkLst>
        </pc:sldLayoutChg>
        <pc:sldLayoutChg chg="del">
          <pc:chgData name="Robert McMurray" userId="7206ba61-cad0-4b0f-9c88-a021d5a55b85" providerId="ADAL" clId="{745700F2-ED48-4EB3-93BF-6E2A844627DC}" dt="2022-12-07T16:57:56.797" v="500" actId="2696"/>
          <pc:sldLayoutMkLst>
            <pc:docMk/>
            <pc:sldMasterMk cId="3588427678" sldId="2147484229"/>
            <pc:sldLayoutMk cId="4084847959" sldId="2147484982"/>
          </pc:sldLayoutMkLst>
        </pc:sldLayoutChg>
        <pc:sldLayoutChg chg="del">
          <pc:chgData name="Robert McMurray" userId="7206ba61-cad0-4b0f-9c88-a021d5a55b85" providerId="ADAL" clId="{745700F2-ED48-4EB3-93BF-6E2A844627DC}" dt="2022-12-07T16:57:56.639" v="472" actId="2696"/>
          <pc:sldLayoutMkLst>
            <pc:docMk/>
            <pc:sldMasterMk cId="3588427678" sldId="2147484229"/>
            <pc:sldLayoutMk cId="3758363963" sldId="2147484995"/>
          </pc:sldLayoutMkLst>
        </pc:sldLayoutChg>
        <pc:sldLayoutChg chg="del">
          <pc:chgData name="Robert McMurray" userId="7206ba61-cad0-4b0f-9c88-a021d5a55b85" providerId="ADAL" clId="{745700F2-ED48-4EB3-93BF-6E2A844627DC}" dt="2022-12-07T16:57:56.646" v="473" actId="2696"/>
          <pc:sldLayoutMkLst>
            <pc:docMk/>
            <pc:sldMasterMk cId="3588427678" sldId="2147484229"/>
            <pc:sldLayoutMk cId="4133544255" sldId="2147484996"/>
          </pc:sldLayoutMkLst>
        </pc:sldLayoutChg>
        <pc:sldLayoutChg chg="del">
          <pc:chgData name="Robert McMurray" userId="7206ba61-cad0-4b0f-9c88-a021d5a55b85" providerId="ADAL" clId="{745700F2-ED48-4EB3-93BF-6E2A844627DC}" dt="2022-12-07T16:57:56.837" v="507" actId="2696"/>
          <pc:sldLayoutMkLst>
            <pc:docMk/>
            <pc:sldMasterMk cId="3588427678" sldId="2147484229"/>
            <pc:sldLayoutMk cId="879986334" sldId="2147484997"/>
          </pc:sldLayoutMkLst>
        </pc:sldLayoutChg>
        <pc:sldLayoutChg chg="del">
          <pc:chgData name="Robert McMurray" userId="7206ba61-cad0-4b0f-9c88-a021d5a55b85" providerId="ADAL" clId="{745700F2-ED48-4EB3-93BF-6E2A844627DC}" dt="2022-12-07T16:57:56.842" v="508" actId="2696"/>
          <pc:sldLayoutMkLst>
            <pc:docMk/>
            <pc:sldMasterMk cId="3588427678" sldId="2147484229"/>
            <pc:sldLayoutMk cId="3145115693" sldId="2147484998"/>
          </pc:sldLayoutMkLst>
        </pc:sldLayoutChg>
        <pc:sldLayoutChg chg="del">
          <pc:chgData name="Robert McMurray" userId="7206ba61-cad0-4b0f-9c88-a021d5a55b85" providerId="ADAL" clId="{745700F2-ED48-4EB3-93BF-6E2A844627DC}" dt="2022-12-07T16:57:56.857" v="511" actId="2696"/>
          <pc:sldLayoutMkLst>
            <pc:docMk/>
            <pc:sldMasterMk cId="3588427678" sldId="2147484229"/>
            <pc:sldLayoutMk cId="1759133053" sldId="2147485040"/>
          </pc:sldLayoutMkLst>
        </pc:sldLayoutChg>
        <pc:sldLayoutChg chg="del">
          <pc:chgData name="Robert McMurray" userId="7206ba61-cad0-4b0f-9c88-a021d5a55b85" providerId="ADAL" clId="{745700F2-ED48-4EB3-93BF-6E2A844627DC}" dt="2022-12-07T16:57:56.802" v="501" actId="2696"/>
          <pc:sldLayoutMkLst>
            <pc:docMk/>
            <pc:sldMasterMk cId="3588427678" sldId="2147484229"/>
            <pc:sldLayoutMk cId="3859479067" sldId="2147485091"/>
          </pc:sldLayoutMkLst>
        </pc:sldLayoutChg>
        <pc:sldLayoutChg chg="del">
          <pc:chgData name="Robert McMurray" userId="7206ba61-cad0-4b0f-9c88-a021d5a55b85" providerId="ADAL" clId="{745700F2-ED48-4EB3-93BF-6E2A844627DC}" dt="2022-12-07T16:57:56.808" v="502" actId="2696"/>
          <pc:sldLayoutMkLst>
            <pc:docMk/>
            <pc:sldMasterMk cId="3588427678" sldId="2147484229"/>
            <pc:sldLayoutMk cId="1302641202" sldId="2147485092"/>
          </pc:sldLayoutMkLst>
        </pc:sldLayoutChg>
        <pc:sldLayoutChg chg="del">
          <pc:chgData name="Robert McMurray" userId="7206ba61-cad0-4b0f-9c88-a021d5a55b85" providerId="ADAL" clId="{745700F2-ED48-4EB3-93BF-6E2A844627DC}" dt="2022-12-07T16:57:56.813" v="503" actId="2696"/>
          <pc:sldLayoutMkLst>
            <pc:docMk/>
            <pc:sldMasterMk cId="3588427678" sldId="2147484229"/>
            <pc:sldLayoutMk cId="2425814096" sldId="2147485093"/>
          </pc:sldLayoutMkLst>
        </pc:sldLayoutChg>
        <pc:sldLayoutChg chg="del">
          <pc:chgData name="Robert McMurray" userId="7206ba61-cad0-4b0f-9c88-a021d5a55b85" providerId="ADAL" clId="{745700F2-ED48-4EB3-93BF-6E2A844627DC}" dt="2022-12-07T16:57:56.819" v="504" actId="2696"/>
          <pc:sldLayoutMkLst>
            <pc:docMk/>
            <pc:sldMasterMk cId="3588427678" sldId="2147484229"/>
            <pc:sldLayoutMk cId="2365844061" sldId="2147485094"/>
          </pc:sldLayoutMkLst>
        </pc:sldLayoutChg>
        <pc:sldLayoutChg chg="del">
          <pc:chgData name="Robert McMurray" userId="7206ba61-cad0-4b0f-9c88-a021d5a55b85" providerId="ADAL" clId="{745700F2-ED48-4EB3-93BF-6E2A844627DC}" dt="2022-12-07T16:57:56.825" v="505" actId="2696"/>
          <pc:sldLayoutMkLst>
            <pc:docMk/>
            <pc:sldMasterMk cId="3588427678" sldId="2147484229"/>
            <pc:sldLayoutMk cId="2469827805" sldId="2147485095"/>
          </pc:sldLayoutMkLst>
        </pc:sldLayoutChg>
        <pc:sldLayoutChg chg="del">
          <pc:chgData name="Robert McMurray" userId="7206ba61-cad0-4b0f-9c88-a021d5a55b85" providerId="ADAL" clId="{745700F2-ED48-4EB3-93BF-6E2A844627DC}" dt="2022-12-07T16:57:56.830" v="506" actId="2696"/>
          <pc:sldLayoutMkLst>
            <pc:docMk/>
            <pc:sldMasterMk cId="3588427678" sldId="2147484229"/>
            <pc:sldLayoutMk cId="2717131581" sldId="2147485096"/>
          </pc:sldLayoutMkLst>
        </pc:sldLayoutChg>
        <pc:sldLayoutChg chg="del">
          <pc:chgData name="Robert McMurray" userId="7206ba61-cad0-4b0f-9c88-a021d5a55b85" providerId="ADAL" clId="{745700F2-ED48-4EB3-93BF-6E2A844627DC}" dt="2022-12-07T16:57:56.872" v="514" actId="2696"/>
          <pc:sldLayoutMkLst>
            <pc:docMk/>
            <pc:sldMasterMk cId="3588427678" sldId="2147484229"/>
            <pc:sldLayoutMk cId="772281452" sldId="2147485103"/>
          </pc:sldLayoutMkLst>
        </pc:sldLayoutChg>
        <pc:sldLayoutChg chg="del">
          <pc:chgData name="Robert McMurray" userId="7206ba61-cad0-4b0f-9c88-a021d5a55b85" providerId="ADAL" clId="{745700F2-ED48-4EB3-93BF-6E2A844627DC}" dt="2022-12-07T16:57:56.877" v="515" actId="2696"/>
          <pc:sldLayoutMkLst>
            <pc:docMk/>
            <pc:sldMasterMk cId="3588427678" sldId="2147484229"/>
            <pc:sldLayoutMk cId="3805047254" sldId="2147485104"/>
          </pc:sldLayoutMkLst>
        </pc:sldLayoutChg>
      </pc:sldMasterChg>
      <pc:sldMasterChg chg="del delSldLayout">
        <pc:chgData name="Robert McMurray" userId="7206ba61-cad0-4b0f-9c88-a021d5a55b85" providerId="ADAL" clId="{745700F2-ED48-4EB3-93BF-6E2A844627DC}" dt="2022-12-07T16:58:01.207" v="559" actId="2696"/>
        <pc:sldMasterMkLst>
          <pc:docMk/>
          <pc:sldMasterMk cId="389926561" sldId="2147484999"/>
        </pc:sldMasterMkLst>
        <pc:sldLayoutChg chg="del">
          <pc:chgData name="Robert McMurray" userId="7206ba61-cad0-4b0f-9c88-a021d5a55b85" providerId="ADAL" clId="{745700F2-ED48-4EB3-93BF-6E2A844627DC}" dt="2022-12-07T16:58:01" v="517" actId="2696"/>
          <pc:sldLayoutMkLst>
            <pc:docMk/>
            <pc:sldMasterMk cId="389926561" sldId="2147484999"/>
            <pc:sldLayoutMk cId="3566874466" sldId="2147485000"/>
          </pc:sldLayoutMkLst>
        </pc:sldLayoutChg>
        <pc:sldLayoutChg chg="del">
          <pc:chgData name="Robert McMurray" userId="7206ba61-cad0-4b0f-9c88-a021d5a55b85" providerId="ADAL" clId="{745700F2-ED48-4EB3-93BF-6E2A844627DC}" dt="2022-12-07T16:58:01.005" v="518" actId="2696"/>
          <pc:sldLayoutMkLst>
            <pc:docMk/>
            <pc:sldMasterMk cId="389926561" sldId="2147484999"/>
            <pc:sldLayoutMk cId="2605990109" sldId="2147485001"/>
          </pc:sldLayoutMkLst>
        </pc:sldLayoutChg>
        <pc:sldLayoutChg chg="del">
          <pc:chgData name="Robert McMurray" userId="7206ba61-cad0-4b0f-9c88-a021d5a55b85" providerId="ADAL" clId="{745700F2-ED48-4EB3-93BF-6E2A844627DC}" dt="2022-12-07T16:58:01.010" v="519" actId="2696"/>
          <pc:sldLayoutMkLst>
            <pc:docMk/>
            <pc:sldMasterMk cId="389926561" sldId="2147484999"/>
            <pc:sldLayoutMk cId="716257853" sldId="2147485002"/>
          </pc:sldLayoutMkLst>
        </pc:sldLayoutChg>
        <pc:sldLayoutChg chg="del">
          <pc:chgData name="Robert McMurray" userId="7206ba61-cad0-4b0f-9c88-a021d5a55b85" providerId="ADAL" clId="{745700F2-ED48-4EB3-93BF-6E2A844627DC}" dt="2022-12-07T16:58:01.015" v="520" actId="2696"/>
          <pc:sldLayoutMkLst>
            <pc:docMk/>
            <pc:sldMasterMk cId="389926561" sldId="2147484999"/>
            <pc:sldLayoutMk cId="3515366879" sldId="2147485003"/>
          </pc:sldLayoutMkLst>
        </pc:sldLayoutChg>
        <pc:sldLayoutChg chg="del">
          <pc:chgData name="Robert McMurray" userId="7206ba61-cad0-4b0f-9c88-a021d5a55b85" providerId="ADAL" clId="{745700F2-ED48-4EB3-93BF-6E2A844627DC}" dt="2022-12-07T16:58:01.020" v="521" actId="2696"/>
          <pc:sldLayoutMkLst>
            <pc:docMk/>
            <pc:sldMasterMk cId="389926561" sldId="2147484999"/>
            <pc:sldLayoutMk cId="1785862752" sldId="2147485004"/>
          </pc:sldLayoutMkLst>
        </pc:sldLayoutChg>
        <pc:sldLayoutChg chg="del">
          <pc:chgData name="Robert McMurray" userId="7206ba61-cad0-4b0f-9c88-a021d5a55b85" providerId="ADAL" clId="{745700F2-ED48-4EB3-93BF-6E2A844627DC}" dt="2022-12-07T16:58:01.025" v="522" actId="2696"/>
          <pc:sldLayoutMkLst>
            <pc:docMk/>
            <pc:sldMasterMk cId="389926561" sldId="2147484999"/>
            <pc:sldLayoutMk cId="1382364211" sldId="2147485005"/>
          </pc:sldLayoutMkLst>
        </pc:sldLayoutChg>
        <pc:sldLayoutChg chg="del">
          <pc:chgData name="Robert McMurray" userId="7206ba61-cad0-4b0f-9c88-a021d5a55b85" providerId="ADAL" clId="{745700F2-ED48-4EB3-93BF-6E2A844627DC}" dt="2022-12-07T16:58:01.030" v="523" actId="2696"/>
          <pc:sldLayoutMkLst>
            <pc:docMk/>
            <pc:sldMasterMk cId="389926561" sldId="2147484999"/>
            <pc:sldLayoutMk cId="972490326" sldId="2147485006"/>
          </pc:sldLayoutMkLst>
        </pc:sldLayoutChg>
        <pc:sldLayoutChg chg="del">
          <pc:chgData name="Robert McMurray" userId="7206ba61-cad0-4b0f-9c88-a021d5a55b85" providerId="ADAL" clId="{745700F2-ED48-4EB3-93BF-6E2A844627DC}" dt="2022-12-07T16:58:01.034" v="524" actId="2696"/>
          <pc:sldLayoutMkLst>
            <pc:docMk/>
            <pc:sldMasterMk cId="389926561" sldId="2147484999"/>
            <pc:sldLayoutMk cId="1149779561" sldId="2147485007"/>
          </pc:sldLayoutMkLst>
        </pc:sldLayoutChg>
        <pc:sldLayoutChg chg="del">
          <pc:chgData name="Robert McMurray" userId="7206ba61-cad0-4b0f-9c88-a021d5a55b85" providerId="ADAL" clId="{745700F2-ED48-4EB3-93BF-6E2A844627DC}" dt="2022-12-07T16:58:01.040" v="525" actId="2696"/>
          <pc:sldLayoutMkLst>
            <pc:docMk/>
            <pc:sldMasterMk cId="389926561" sldId="2147484999"/>
            <pc:sldLayoutMk cId="953153603" sldId="2147485008"/>
          </pc:sldLayoutMkLst>
        </pc:sldLayoutChg>
        <pc:sldLayoutChg chg="del">
          <pc:chgData name="Robert McMurray" userId="7206ba61-cad0-4b0f-9c88-a021d5a55b85" providerId="ADAL" clId="{745700F2-ED48-4EB3-93BF-6E2A844627DC}" dt="2022-12-07T16:58:01.044" v="526" actId="2696"/>
          <pc:sldLayoutMkLst>
            <pc:docMk/>
            <pc:sldMasterMk cId="389926561" sldId="2147484999"/>
            <pc:sldLayoutMk cId="3568387790" sldId="2147485009"/>
          </pc:sldLayoutMkLst>
        </pc:sldLayoutChg>
        <pc:sldLayoutChg chg="del">
          <pc:chgData name="Robert McMurray" userId="7206ba61-cad0-4b0f-9c88-a021d5a55b85" providerId="ADAL" clId="{745700F2-ED48-4EB3-93BF-6E2A844627DC}" dt="2022-12-07T16:58:01.048" v="527" actId="2696"/>
          <pc:sldLayoutMkLst>
            <pc:docMk/>
            <pc:sldMasterMk cId="389926561" sldId="2147484999"/>
            <pc:sldLayoutMk cId="3083291661" sldId="2147485010"/>
          </pc:sldLayoutMkLst>
        </pc:sldLayoutChg>
        <pc:sldLayoutChg chg="del">
          <pc:chgData name="Robert McMurray" userId="7206ba61-cad0-4b0f-9c88-a021d5a55b85" providerId="ADAL" clId="{745700F2-ED48-4EB3-93BF-6E2A844627DC}" dt="2022-12-07T16:58:01.053" v="528" actId="2696"/>
          <pc:sldLayoutMkLst>
            <pc:docMk/>
            <pc:sldMasterMk cId="389926561" sldId="2147484999"/>
            <pc:sldLayoutMk cId="3934057093" sldId="2147485011"/>
          </pc:sldLayoutMkLst>
        </pc:sldLayoutChg>
        <pc:sldLayoutChg chg="del">
          <pc:chgData name="Robert McMurray" userId="7206ba61-cad0-4b0f-9c88-a021d5a55b85" providerId="ADAL" clId="{745700F2-ED48-4EB3-93BF-6E2A844627DC}" dt="2022-12-07T16:58:01.058" v="529" actId="2696"/>
          <pc:sldLayoutMkLst>
            <pc:docMk/>
            <pc:sldMasterMk cId="389926561" sldId="2147484999"/>
            <pc:sldLayoutMk cId="393754731" sldId="2147485012"/>
          </pc:sldLayoutMkLst>
        </pc:sldLayoutChg>
        <pc:sldLayoutChg chg="del">
          <pc:chgData name="Robert McMurray" userId="7206ba61-cad0-4b0f-9c88-a021d5a55b85" providerId="ADAL" clId="{745700F2-ED48-4EB3-93BF-6E2A844627DC}" dt="2022-12-07T16:58:01.063" v="530" actId="2696"/>
          <pc:sldLayoutMkLst>
            <pc:docMk/>
            <pc:sldMasterMk cId="389926561" sldId="2147484999"/>
            <pc:sldLayoutMk cId="2500299848" sldId="2147485013"/>
          </pc:sldLayoutMkLst>
        </pc:sldLayoutChg>
        <pc:sldLayoutChg chg="del">
          <pc:chgData name="Robert McMurray" userId="7206ba61-cad0-4b0f-9c88-a021d5a55b85" providerId="ADAL" clId="{745700F2-ED48-4EB3-93BF-6E2A844627DC}" dt="2022-12-07T16:58:01.069" v="531" actId="2696"/>
          <pc:sldLayoutMkLst>
            <pc:docMk/>
            <pc:sldMasterMk cId="389926561" sldId="2147484999"/>
            <pc:sldLayoutMk cId="3302842329" sldId="2147485014"/>
          </pc:sldLayoutMkLst>
        </pc:sldLayoutChg>
        <pc:sldLayoutChg chg="del">
          <pc:chgData name="Robert McMurray" userId="7206ba61-cad0-4b0f-9c88-a021d5a55b85" providerId="ADAL" clId="{745700F2-ED48-4EB3-93BF-6E2A844627DC}" dt="2022-12-07T16:58:01.074" v="532" actId="2696"/>
          <pc:sldLayoutMkLst>
            <pc:docMk/>
            <pc:sldMasterMk cId="389926561" sldId="2147484999"/>
            <pc:sldLayoutMk cId="227766200" sldId="2147485015"/>
          </pc:sldLayoutMkLst>
        </pc:sldLayoutChg>
        <pc:sldLayoutChg chg="del">
          <pc:chgData name="Robert McMurray" userId="7206ba61-cad0-4b0f-9c88-a021d5a55b85" providerId="ADAL" clId="{745700F2-ED48-4EB3-93BF-6E2A844627DC}" dt="2022-12-07T16:58:01.080" v="533" actId="2696"/>
          <pc:sldLayoutMkLst>
            <pc:docMk/>
            <pc:sldMasterMk cId="389926561" sldId="2147484999"/>
            <pc:sldLayoutMk cId="1612149792" sldId="2147485016"/>
          </pc:sldLayoutMkLst>
        </pc:sldLayoutChg>
        <pc:sldLayoutChg chg="del">
          <pc:chgData name="Robert McMurray" userId="7206ba61-cad0-4b0f-9c88-a021d5a55b85" providerId="ADAL" clId="{745700F2-ED48-4EB3-93BF-6E2A844627DC}" dt="2022-12-07T16:58:01.085" v="534" actId="2696"/>
          <pc:sldLayoutMkLst>
            <pc:docMk/>
            <pc:sldMasterMk cId="389926561" sldId="2147484999"/>
            <pc:sldLayoutMk cId="3608969857" sldId="2147485017"/>
          </pc:sldLayoutMkLst>
        </pc:sldLayoutChg>
        <pc:sldLayoutChg chg="del">
          <pc:chgData name="Robert McMurray" userId="7206ba61-cad0-4b0f-9c88-a021d5a55b85" providerId="ADAL" clId="{745700F2-ED48-4EB3-93BF-6E2A844627DC}" dt="2022-12-07T16:58:01.089" v="535" actId="2696"/>
          <pc:sldLayoutMkLst>
            <pc:docMk/>
            <pc:sldMasterMk cId="389926561" sldId="2147484999"/>
            <pc:sldLayoutMk cId="4148468026" sldId="2147485018"/>
          </pc:sldLayoutMkLst>
        </pc:sldLayoutChg>
        <pc:sldLayoutChg chg="del">
          <pc:chgData name="Robert McMurray" userId="7206ba61-cad0-4b0f-9c88-a021d5a55b85" providerId="ADAL" clId="{745700F2-ED48-4EB3-93BF-6E2A844627DC}" dt="2022-12-07T16:58:01.094" v="536" actId="2696"/>
          <pc:sldLayoutMkLst>
            <pc:docMk/>
            <pc:sldMasterMk cId="389926561" sldId="2147484999"/>
            <pc:sldLayoutMk cId="2695142305" sldId="2147485019"/>
          </pc:sldLayoutMkLst>
        </pc:sldLayoutChg>
        <pc:sldLayoutChg chg="del">
          <pc:chgData name="Robert McMurray" userId="7206ba61-cad0-4b0f-9c88-a021d5a55b85" providerId="ADAL" clId="{745700F2-ED48-4EB3-93BF-6E2A844627DC}" dt="2022-12-07T16:58:01.100" v="537" actId="2696"/>
          <pc:sldLayoutMkLst>
            <pc:docMk/>
            <pc:sldMasterMk cId="389926561" sldId="2147484999"/>
            <pc:sldLayoutMk cId="3878320526" sldId="2147485020"/>
          </pc:sldLayoutMkLst>
        </pc:sldLayoutChg>
        <pc:sldLayoutChg chg="del">
          <pc:chgData name="Robert McMurray" userId="7206ba61-cad0-4b0f-9c88-a021d5a55b85" providerId="ADAL" clId="{745700F2-ED48-4EB3-93BF-6E2A844627DC}" dt="2022-12-07T16:58:01.106" v="538" actId="2696"/>
          <pc:sldLayoutMkLst>
            <pc:docMk/>
            <pc:sldMasterMk cId="389926561" sldId="2147484999"/>
            <pc:sldLayoutMk cId="3723071015" sldId="2147485021"/>
          </pc:sldLayoutMkLst>
        </pc:sldLayoutChg>
        <pc:sldLayoutChg chg="del">
          <pc:chgData name="Robert McMurray" userId="7206ba61-cad0-4b0f-9c88-a021d5a55b85" providerId="ADAL" clId="{745700F2-ED48-4EB3-93BF-6E2A844627DC}" dt="2022-12-07T16:58:01.111" v="539" actId="2696"/>
          <pc:sldLayoutMkLst>
            <pc:docMk/>
            <pc:sldMasterMk cId="389926561" sldId="2147484999"/>
            <pc:sldLayoutMk cId="166230019" sldId="2147485022"/>
          </pc:sldLayoutMkLst>
        </pc:sldLayoutChg>
        <pc:sldLayoutChg chg="del">
          <pc:chgData name="Robert McMurray" userId="7206ba61-cad0-4b0f-9c88-a021d5a55b85" providerId="ADAL" clId="{745700F2-ED48-4EB3-93BF-6E2A844627DC}" dt="2022-12-07T16:58:01.116" v="540" actId="2696"/>
          <pc:sldLayoutMkLst>
            <pc:docMk/>
            <pc:sldMasterMk cId="389926561" sldId="2147484999"/>
            <pc:sldLayoutMk cId="3917843963" sldId="2147485023"/>
          </pc:sldLayoutMkLst>
        </pc:sldLayoutChg>
        <pc:sldLayoutChg chg="del">
          <pc:chgData name="Robert McMurray" userId="7206ba61-cad0-4b0f-9c88-a021d5a55b85" providerId="ADAL" clId="{745700F2-ED48-4EB3-93BF-6E2A844627DC}" dt="2022-12-07T16:58:01.121" v="541" actId="2696"/>
          <pc:sldLayoutMkLst>
            <pc:docMk/>
            <pc:sldMasterMk cId="389926561" sldId="2147484999"/>
            <pc:sldLayoutMk cId="136435279" sldId="2147485024"/>
          </pc:sldLayoutMkLst>
        </pc:sldLayoutChg>
        <pc:sldLayoutChg chg="del">
          <pc:chgData name="Robert McMurray" userId="7206ba61-cad0-4b0f-9c88-a021d5a55b85" providerId="ADAL" clId="{745700F2-ED48-4EB3-93BF-6E2A844627DC}" dt="2022-12-07T16:58:01.126" v="542" actId="2696"/>
          <pc:sldLayoutMkLst>
            <pc:docMk/>
            <pc:sldMasterMk cId="389926561" sldId="2147484999"/>
            <pc:sldLayoutMk cId="3637421665" sldId="2147485025"/>
          </pc:sldLayoutMkLst>
        </pc:sldLayoutChg>
        <pc:sldLayoutChg chg="del">
          <pc:chgData name="Robert McMurray" userId="7206ba61-cad0-4b0f-9c88-a021d5a55b85" providerId="ADAL" clId="{745700F2-ED48-4EB3-93BF-6E2A844627DC}" dt="2022-12-07T16:58:01.131" v="543" actId="2696"/>
          <pc:sldLayoutMkLst>
            <pc:docMk/>
            <pc:sldMasterMk cId="389926561" sldId="2147484999"/>
            <pc:sldLayoutMk cId="2338666037" sldId="2147485026"/>
          </pc:sldLayoutMkLst>
        </pc:sldLayoutChg>
        <pc:sldLayoutChg chg="del">
          <pc:chgData name="Robert McMurray" userId="7206ba61-cad0-4b0f-9c88-a021d5a55b85" providerId="ADAL" clId="{745700F2-ED48-4EB3-93BF-6E2A844627DC}" dt="2022-12-07T16:58:01.136" v="544" actId="2696"/>
          <pc:sldLayoutMkLst>
            <pc:docMk/>
            <pc:sldMasterMk cId="389926561" sldId="2147484999"/>
            <pc:sldLayoutMk cId="1696299294" sldId="2147485027"/>
          </pc:sldLayoutMkLst>
        </pc:sldLayoutChg>
        <pc:sldLayoutChg chg="del">
          <pc:chgData name="Robert McMurray" userId="7206ba61-cad0-4b0f-9c88-a021d5a55b85" providerId="ADAL" clId="{745700F2-ED48-4EB3-93BF-6E2A844627DC}" dt="2022-12-07T16:58:01.140" v="545" actId="2696"/>
          <pc:sldLayoutMkLst>
            <pc:docMk/>
            <pc:sldMasterMk cId="389926561" sldId="2147484999"/>
            <pc:sldLayoutMk cId="2600463830" sldId="2147485028"/>
          </pc:sldLayoutMkLst>
        </pc:sldLayoutChg>
        <pc:sldLayoutChg chg="del">
          <pc:chgData name="Robert McMurray" userId="7206ba61-cad0-4b0f-9c88-a021d5a55b85" providerId="ADAL" clId="{745700F2-ED48-4EB3-93BF-6E2A844627DC}" dt="2022-12-07T16:58:01.150" v="547" actId="2696"/>
          <pc:sldLayoutMkLst>
            <pc:docMk/>
            <pc:sldMasterMk cId="389926561" sldId="2147484999"/>
            <pc:sldLayoutMk cId="2066923394" sldId="2147485029"/>
          </pc:sldLayoutMkLst>
        </pc:sldLayoutChg>
        <pc:sldLayoutChg chg="del">
          <pc:chgData name="Robert McMurray" userId="7206ba61-cad0-4b0f-9c88-a021d5a55b85" providerId="ADAL" clId="{745700F2-ED48-4EB3-93BF-6E2A844627DC}" dt="2022-12-07T16:58:01.155" v="548" actId="2696"/>
          <pc:sldLayoutMkLst>
            <pc:docMk/>
            <pc:sldMasterMk cId="389926561" sldId="2147484999"/>
            <pc:sldLayoutMk cId="2751379611" sldId="2147485030"/>
          </pc:sldLayoutMkLst>
        </pc:sldLayoutChg>
        <pc:sldLayoutChg chg="del">
          <pc:chgData name="Robert McMurray" userId="7206ba61-cad0-4b0f-9c88-a021d5a55b85" providerId="ADAL" clId="{745700F2-ED48-4EB3-93BF-6E2A844627DC}" dt="2022-12-07T16:58:01.159" v="549" actId="2696"/>
          <pc:sldLayoutMkLst>
            <pc:docMk/>
            <pc:sldMasterMk cId="389926561" sldId="2147484999"/>
            <pc:sldLayoutMk cId="3864731839" sldId="2147485031"/>
          </pc:sldLayoutMkLst>
        </pc:sldLayoutChg>
        <pc:sldLayoutChg chg="del">
          <pc:chgData name="Robert McMurray" userId="7206ba61-cad0-4b0f-9c88-a021d5a55b85" providerId="ADAL" clId="{745700F2-ED48-4EB3-93BF-6E2A844627DC}" dt="2022-12-07T16:58:01.164" v="550" actId="2696"/>
          <pc:sldLayoutMkLst>
            <pc:docMk/>
            <pc:sldMasterMk cId="389926561" sldId="2147484999"/>
            <pc:sldLayoutMk cId="242357889" sldId="2147485032"/>
          </pc:sldLayoutMkLst>
        </pc:sldLayoutChg>
        <pc:sldLayoutChg chg="del">
          <pc:chgData name="Robert McMurray" userId="7206ba61-cad0-4b0f-9c88-a021d5a55b85" providerId="ADAL" clId="{745700F2-ED48-4EB3-93BF-6E2A844627DC}" dt="2022-12-07T16:58:01.168" v="551" actId="2696"/>
          <pc:sldLayoutMkLst>
            <pc:docMk/>
            <pc:sldMasterMk cId="389926561" sldId="2147484999"/>
            <pc:sldLayoutMk cId="730296539" sldId="2147485033"/>
          </pc:sldLayoutMkLst>
        </pc:sldLayoutChg>
        <pc:sldLayoutChg chg="del">
          <pc:chgData name="Robert McMurray" userId="7206ba61-cad0-4b0f-9c88-a021d5a55b85" providerId="ADAL" clId="{745700F2-ED48-4EB3-93BF-6E2A844627DC}" dt="2022-12-07T16:58:01.173" v="552" actId="2696"/>
          <pc:sldLayoutMkLst>
            <pc:docMk/>
            <pc:sldMasterMk cId="389926561" sldId="2147484999"/>
            <pc:sldLayoutMk cId="2140324370" sldId="2147485034"/>
          </pc:sldLayoutMkLst>
        </pc:sldLayoutChg>
        <pc:sldLayoutChg chg="del">
          <pc:chgData name="Robert McMurray" userId="7206ba61-cad0-4b0f-9c88-a021d5a55b85" providerId="ADAL" clId="{745700F2-ED48-4EB3-93BF-6E2A844627DC}" dt="2022-12-07T16:58:01.177" v="553" actId="2696"/>
          <pc:sldLayoutMkLst>
            <pc:docMk/>
            <pc:sldMasterMk cId="389926561" sldId="2147484999"/>
            <pc:sldLayoutMk cId="176719104" sldId="2147485035"/>
          </pc:sldLayoutMkLst>
        </pc:sldLayoutChg>
        <pc:sldLayoutChg chg="del">
          <pc:chgData name="Robert McMurray" userId="7206ba61-cad0-4b0f-9c88-a021d5a55b85" providerId="ADAL" clId="{745700F2-ED48-4EB3-93BF-6E2A844627DC}" dt="2022-12-07T16:58:01.181" v="554" actId="2696"/>
          <pc:sldLayoutMkLst>
            <pc:docMk/>
            <pc:sldMasterMk cId="389926561" sldId="2147484999"/>
            <pc:sldLayoutMk cId="527497103" sldId="2147485036"/>
          </pc:sldLayoutMkLst>
        </pc:sldLayoutChg>
        <pc:sldLayoutChg chg="del">
          <pc:chgData name="Robert McMurray" userId="7206ba61-cad0-4b0f-9c88-a021d5a55b85" providerId="ADAL" clId="{745700F2-ED48-4EB3-93BF-6E2A844627DC}" dt="2022-12-07T16:58:01.185" v="555" actId="2696"/>
          <pc:sldLayoutMkLst>
            <pc:docMk/>
            <pc:sldMasterMk cId="389926561" sldId="2147484999"/>
            <pc:sldLayoutMk cId="3176557123" sldId="2147485037"/>
          </pc:sldLayoutMkLst>
        </pc:sldLayoutChg>
        <pc:sldLayoutChg chg="del">
          <pc:chgData name="Robert McMurray" userId="7206ba61-cad0-4b0f-9c88-a021d5a55b85" providerId="ADAL" clId="{745700F2-ED48-4EB3-93BF-6E2A844627DC}" dt="2022-12-07T16:58:01.193" v="557" actId="2696"/>
          <pc:sldLayoutMkLst>
            <pc:docMk/>
            <pc:sldMasterMk cId="389926561" sldId="2147484999"/>
            <pc:sldLayoutMk cId="917923912" sldId="2147485038"/>
          </pc:sldLayoutMkLst>
        </pc:sldLayoutChg>
        <pc:sldLayoutChg chg="del">
          <pc:chgData name="Robert McMurray" userId="7206ba61-cad0-4b0f-9c88-a021d5a55b85" providerId="ADAL" clId="{745700F2-ED48-4EB3-93BF-6E2A844627DC}" dt="2022-12-07T16:58:01.198" v="558" actId="2696"/>
          <pc:sldLayoutMkLst>
            <pc:docMk/>
            <pc:sldMasterMk cId="389926561" sldId="2147484999"/>
            <pc:sldLayoutMk cId="1416175057" sldId="2147485039"/>
          </pc:sldLayoutMkLst>
        </pc:sldLayoutChg>
        <pc:sldLayoutChg chg="del">
          <pc:chgData name="Robert McMurray" userId="7206ba61-cad0-4b0f-9c88-a021d5a55b85" providerId="ADAL" clId="{745700F2-ED48-4EB3-93BF-6E2A844627DC}" dt="2022-12-07T16:58:01.189" v="556" actId="2696"/>
          <pc:sldLayoutMkLst>
            <pc:docMk/>
            <pc:sldMasterMk cId="389926561" sldId="2147484999"/>
            <pc:sldLayoutMk cId="3638340909" sldId="2147485041"/>
          </pc:sldLayoutMkLst>
        </pc:sldLayoutChg>
        <pc:sldLayoutChg chg="del">
          <pc:chgData name="Robert McMurray" userId="7206ba61-cad0-4b0f-9c88-a021d5a55b85" providerId="ADAL" clId="{745700F2-ED48-4EB3-93BF-6E2A844627DC}" dt="2022-12-07T16:58:01.145" v="546" actId="2696"/>
          <pc:sldLayoutMkLst>
            <pc:docMk/>
            <pc:sldMasterMk cId="389926561" sldId="2147484999"/>
            <pc:sldLayoutMk cId="3953571510" sldId="2147485090"/>
          </pc:sldLayoutMkLst>
        </pc:sldLayoutChg>
      </pc:sldMasterChg>
      <pc:sldMasterChg chg="del delSldLayout">
        <pc:chgData name="Robert McMurray" userId="7206ba61-cad0-4b0f-9c88-a021d5a55b85" providerId="ADAL" clId="{745700F2-ED48-4EB3-93BF-6E2A844627DC}" dt="2022-12-07T16:58:04.358" v="602" actId="2696"/>
        <pc:sldMasterMkLst>
          <pc:docMk/>
          <pc:sldMasterMk cId="3077586048" sldId="2147485042"/>
        </pc:sldMasterMkLst>
        <pc:sldLayoutChg chg="del">
          <pc:chgData name="Robert McMurray" userId="7206ba61-cad0-4b0f-9c88-a021d5a55b85" providerId="ADAL" clId="{745700F2-ED48-4EB3-93BF-6E2A844627DC}" dt="2022-12-07T16:58:04.184" v="560" actId="2696"/>
          <pc:sldLayoutMkLst>
            <pc:docMk/>
            <pc:sldMasterMk cId="3077586048" sldId="2147485042"/>
            <pc:sldLayoutMk cId="2322531576" sldId="2147485043"/>
          </pc:sldLayoutMkLst>
        </pc:sldLayoutChg>
        <pc:sldLayoutChg chg="del">
          <pc:chgData name="Robert McMurray" userId="7206ba61-cad0-4b0f-9c88-a021d5a55b85" providerId="ADAL" clId="{745700F2-ED48-4EB3-93BF-6E2A844627DC}" dt="2022-12-07T16:58:04.189" v="561" actId="2696"/>
          <pc:sldLayoutMkLst>
            <pc:docMk/>
            <pc:sldMasterMk cId="3077586048" sldId="2147485042"/>
            <pc:sldLayoutMk cId="3920758767" sldId="2147485044"/>
          </pc:sldLayoutMkLst>
        </pc:sldLayoutChg>
        <pc:sldLayoutChg chg="del">
          <pc:chgData name="Robert McMurray" userId="7206ba61-cad0-4b0f-9c88-a021d5a55b85" providerId="ADAL" clId="{745700F2-ED48-4EB3-93BF-6E2A844627DC}" dt="2022-12-07T16:58:04.193" v="562" actId="2696"/>
          <pc:sldLayoutMkLst>
            <pc:docMk/>
            <pc:sldMasterMk cId="3077586048" sldId="2147485042"/>
            <pc:sldLayoutMk cId="658178423" sldId="2147485045"/>
          </pc:sldLayoutMkLst>
        </pc:sldLayoutChg>
        <pc:sldLayoutChg chg="del">
          <pc:chgData name="Robert McMurray" userId="7206ba61-cad0-4b0f-9c88-a021d5a55b85" providerId="ADAL" clId="{745700F2-ED48-4EB3-93BF-6E2A844627DC}" dt="2022-12-07T16:58:04.198" v="563" actId="2696"/>
          <pc:sldLayoutMkLst>
            <pc:docMk/>
            <pc:sldMasterMk cId="3077586048" sldId="2147485042"/>
            <pc:sldLayoutMk cId="2420132183" sldId="2147485046"/>
          </pc:sldLayoutMkLst>
        </pc:sldLayoutChg>
        <pc:sldLayoutChg chg="del">
          <pc:chgData name="Robert McMurray" userId="7206ba61-cad0-4b0f-9c88-a021d5a55b85" providerId="ADAL" clId="{745700F2-ED48-4EB3-93BF-6E2A844627DC}" dt="2022-12-07T16:58:04.203" v="564" actId="2696"/>
          <pc:sldLayoutMkLst>
            <pc:docMk/>
            <pc:sldMasterMk cId="3077586048" sldId="2147485042"/>
            <pc:sldLayoutMk cId="3092129279" sldId="2147485047"/>
          </pc:sldLayoutMkLst>
        </pc:sldLayoutChg>
        <pc:sldLayoutChg chg="del">
          <pc:chgData name="Robert McMurray" userId="7206ba61-cad0-4b0f-9c88-a021d5a55b85" providerId="ADAL" clId="{745700F2-ED48-4EB3-93BF-6E2A844627DC}" dt="2022-12-07T16:58:04.207" v="565" actId="2696"/>
          <pc:sldLayoutMkLst>
            <pc:docMk/>
            <pc:sldMasterMk cId="3077586048" sldId="2147485042"/>
            <pc:sldLayoutMk cId="883427510" sldId="2147485048"/>
          </pc:sldLayoutMkLst>
        </pc:sldLayoutChg>
        <pc:sldLayoutChg chg="del">
          <pc:chgData name="Robert McMurray" userId="7206ba61-cad0-4b0f-9c88-a021d5a55b85" providerId="ADAL" clId="{745700F2-ED48-4EB3-93BF-6E2A844627DC}" dt="2022-12-07T16:58:04.211" v="566" actId="2696"/>
          <pc:sldLayoutMkLst>
            <pc:docMk/>
            <pc:sldMasterMk cId="3077586048" sldId="2147485042"/>
            <pc:sldLayoutMk cId="1990319533" sldId="2147485049"/>
          </pc:sldLayoutMkLst>
        </pc:sldLayoutChg>
        <pc:sldLayoutChg chg="del">
          <pc:chgData name="Robert McMurray" userId="7206ba61-cad0-4b0f-9c88-a021d5a55b85" providerId="ADAL" clId="{745700F2-ED48-4EB3-93BF-6E2A844627DC}" dt="2022-12-07T16:58:04.215" v="567" actId="2696"/>
          <pc:sldLayoutMkLst>
            <pc:docMk/>
            <pc:sldMasterMk cId="3077586048" sldId="2147485042"/>
            <pc:sldLayoutMk cId="2877704460" sldId="2147485050"/>
          </pc:sldLayoutMkLst>
        </pc:sldLayoutChg>
        <pc:sldLayoutChg chg="del">
          <pc:chgData name="Robert McMurray" userId="7206ba61-cad0-4b0f-9c88-a021d5a55b85" providerId="ADAL" clId="{745700F2-ED48-4EB3-93BF-6E2A844627DC}" dt="2022-12-07T16:58:04.220" v="568" actId="2696"/>
          <pc:sldLayoutMkLst>
            <pc:docMk/>
            <pc:sldMasterMk cId="3077586048" sldId="2147485042"/>
            <pc:sldLayoutMk cId="3591793320" sldId="2147485051"/>
          </pc:sldLayoutMkLst>
        </pc:sldLayoutChg>
        <pc:sldLayoutChg chg="del">
          <pc:chgData name="Robert McMurray" userId="7206ba61-cad0-4b0f-9c88-a021d5a55b85" providerId="ADAL" clId="{745700F2-ED48-4EB3-93BF-6E2A844627DC}" dt="2022-12-07T16:58:04.224" v="569" actId="2696"/>
          <pc:sldLayoutMkLst>
            <pc:docMk/>
            <pc:sldMasterMk cId="3077586048" sldId="2147485042"/>
            <pc:sldLayoutMk cId="3109639689" sldId="2147485052"/>
          </pc:sldLayoutMkLst>
        </pc:sldLayoutChg>
        <pc:sldLayoutChg chg="del">
          <pc:chgData name="Robert McMurray" userId="7206ba61-cad0-4b0f-9c88-a021d5a55b85" providerId="ADAL" clId="{745700F2-ED48-4EB3-93BF-6E2A844627DC}" dt="2022-12-07T16:58:04.227" v="570" actId="2696"/>
          <pc:sldLayoutMkLst>
            <pc:docMk/>
            <pc:sldMasterMk cId="3077586048" sldId="2147485042"/>
            <pc:sldLayoutMk cId="1759219322" sldId="2147485053"/>
          </pc:sldLayoutMkLst>
        </pc:sldLayoutChg>
        <pc:sldLayoutChg chg="del">
          <pc:chgData name="Robert McMurray" userId="7206ba61-cad0-4b0f-9c88-a021d5a55b85" providerId="ADAL" clId="{745700F2-ED48-4EB3-93BF-6E2A844627DC}" dt="2022-12-07T16:58:04.232" v="571" actId="2696"/>
          <pc:sldLayoutMkLst>
            <pc:docMk/>
            <pc:sldMasterMk cId="3077586048" sldId="2147485042"/>
            <pc:sldLayoutMk cId="4110286773" sldId="2147485054"/>
          </pc:sldLayoutMkLst>
        </pc:sldLayoutChg>
        <pc:sldLayoutChg chg="del">
          <pc:chgData name="Robert McMurray" userId="7206ba61-cad0-4b0f-9c88-a021d5a55b85" providerId="ADAL" clId="{745700F2-ED48-4EB3-93BF-6E2A844627DC}" dt="2022-12-07T16:58:04.236" v="572" actId="2696"/>
          <pc:sldLayoutMkLst>
            <pc:docMk/>
            <pc:sldMasterMk cId="3077586048" sldId="2147485042"/>
            <pc:sldLayoutMk cId="2306036220" sldId="2147485055"/>
          </pc:sldLayoutMkLst>
        </pc:sldLayoutChg>
        <pc:sldLayoutChg chg="del">
          <pc:chgData name="Robert McMurray" userId="7206ba61-cad0-4b0f-9c88-a021d5a55b85" providerId="ADAL" clId="{745700F2-ED48-4EB3-93BF-6E2A844627DC}" dt="2022-12-07T16:58:04.241" v="573" actId="2696"/>
          <pc:sldLayoutMkLst>
            <pc:docMk/>
            <pc:sldMasterMk cId="3077586048" sldId="2147485042"/>
            <pc:sldLayoutMk cId="3081788956" sldId="2147485056"/>
          </pc:sldLayoutMkLst>
        </pc:sldLayoutChg>
        <pc:sldLayoutChg chg="del">
          <pc:chgData name="Robert McMurray" userId="7206ba61-cad0-4b0f-9c88-a021d5a55b85" providerId="ADAL" clId="{745700F2-ED48-4EB3-93BF-6E2A844627DC}" dt="2022-12-07T16:58:04.245" v="574" actId="2696"/>
          <pc:sldLayoutMkLst>
            <pc:docMk/>
            <pc:sldMasterMk cId="3077586048" sldId="2147485042"/>
            <pc:sldLayoutMk cId="4166658066" sldId="2147485057"/>
          </pc:sldLayoutMkLst>
        </pc:sldLayoutChg>
        <pc:sldLayoutChg chg="del">
          <pc:chgData name="Robert McMurray" userId="7206ba61-cad0-4b0f-9c88-a021d5a55b85" providerId="ADAL" clId="{745700F2-ED48-4EB3-93BF-6E2A844627DC}" dt="2022-12-07T16:58:04.250" v="575" actId="2696"/>
          <pc:sldLayoutMkLst>
            <pc:docMk/>
            <pc:sldMasterMk cId="3077586048" sldId="2147485042"/>
            <pc:sldLayoutMk cId="207196514" sldId="2147485058"/>
          </pc:sldLayoutMkLst>
        </pc:sldLayoutChg>
        <pc:sldLayoutChg chg="del">
          <pc:chgData name="Robert McMurray" userId="7206ba61-cad0-4b0f-9c88-a021d5a55b85" providerId="ADAL" clId="{745700F2-ED48-4EB3-93BF-6E2A844627DC}" dt="2022-12-07T16:58:04.254" v="576" actId="2696"/>
          <pc:sldLayoutMkLst>
            <pc:docMk/>
            <pc:sldMasterMk cId="3077586048" sldId="2147485042"/>
            <pc:sldLayoutMk cId="2214330934" sldId="2147485059"/>
          </pc:sldLayoutMkLst>
        </pc:sldLayoutChg>
        <pc:sldLayoutChg chg="del">
          <pc:chgData name="Robert McMurray" userId="7206ba61-cad0-4b0f-9c88-a021d5a55b85" providerId="ADAL" clId="{745700F2-ED48-4EB3-93BF-6E2A844627DC}" dt="2022-12-07T16:58:04.258" v="577" actId="2696"/>
          <pc:sldLayoutMkLst>
            <pc:docMk/>
            <pc:sldMasterMk cId="3077586048" sldId="2147485042"/>
            <pc:sldLayoutMk cId="3586810411" sldId="2147485060"/>
          </pc:sldLayoutMkLst>
        </pc:sldLayoutChg>
        <pc:sldLayoutChg chg="del">
          <pc:chgData name="Robert McMurray" userId="7206ba61-cad0-4b0f-9c88-a021d5a55b85" providerId="ADAL" clId="{745700F2-ED48-4EB3-93BF-6E2A844627DC}" dt="2022-12-07T16:58:04.262" v="578" actId="2696"/>
          <pc:sldLayoutMkLst>
            <pc:docMk/>
            <pc:sldMasterMk cId="3077586048" sldId="2147485042"/>
            <pc:sldLayoutMk cId="539212769" sldId="2147485061"/>
          </pc:sldLayoutMkLst>
        </pc:sldLayoutChg>
        <pc:sldLayoutChg chg="del">
          <pc:chgData name="Robert McMurray" userId="7206ba61-cad0-4b0f-9c88-a021d5a55b85" providerId="ADAL" clId="{745700F2-ED48-4EB3-93BF-6E2A844627DC}" dt="2022-12-07T16:58:04.266" v="579" actId="2696"/>
          <pc:sldLayoutMkLst>
            <pc:docMk/>
            <pc:sldMasterMk cId="3077586048" sldId="2147485042"/>
            <pc:sldLayoutMk cId="710487086" sldId="2147485062"/>
          </pc:sldLayoutMkLst>
        </pc:sldLayoutChg>
        <pc:sldLayoutChg chg="del">
          <pc:chgData name="Robert McMurray" userId="7206ba61-cad0-4b0f-9c88-a021d5a55b85" providerId="ADAL" clId="{745700F2-ED48-4EB3-93BF-6E2A844627DC}" dt="2022-12-07T16:58:04.270" v="580" actId="2696"/>
          <pc:sldLayoutMkLst>
            <pc:docMk/>
            <pc:sldMasterMk cId="3077586048" sldId="2147485042"/>
            <pc:sldLayoutMk cId="3386330844" sldId="2147485063"/>
          </pc:sldLayoutMkLst>
        </pc:sldLayoutChg>
        <pc:sldLayoutChg chg="del">
          <pc:chgData name="Robert McMurray" userId="7206ba61-cad0-4b0f-9c88-a021d5a55b85" providerId="ADAL" clId="{745700F2-ED48-4EB3-93BF-6E2A844627DC}" dt="2022-12-07T16:58:04.274" v="581" actId="2696"/>
          <pc:sldLayoutMkLst>
            <pc:docMk/>
            <pc:sldMasterMk cId="3077586048" sldId="2147485042"/>
            <pc:sldLayoutMk cId="344648161" sldId="2147485064"/>
          </pc:sldLayoutMkLst>
        </pc:sldLayoutChg>
        <pc:sldLayoutChg chg="del">
          <pc:chgData name="Robert McMurray" userId="7206ba61-cad0-4b0f-9c88-a021d5a55b85" providerId="ADAL" clId="{745700F2-ED48-4EB3-93BF-6E2A844627DC}" dt="2022-12-07T16:58:04.278" v="582" actId="2696"/>
          <pc:sldLayoutMkLst>
            <pc:docMk/>
            <pc:sldMasterMk cId="3077586048" sldId="2147485042"/>
            <pc:sldLayoutMk cId="4140506149" sldId="2147485065"/>
          </pc:sldLayoutMkLst>
        </pc:sldLayoutChg>
        <pc:sldLayoutChg chg="del">
          <pc:chgData name="Robert McMurray" userId="7206ba61-cad0-4b0f-9c88-a021d5a55b85" providerId="ADAL" clId="{745700F2-ED48-4EB3-93BF-6E2A844627DC}" dt="2022-12-07T16:58:04.283" v="583" actId="2696"/>
          <pc:sldLayoutMkLst>
            <pc:docMk/>
            <pc:sldMasterMk cId="3077586048" sldId="2147485042"/>
            <pc:sldLayoutMk cId="682340065" sldId="2147485066"/>
          </pc:sldLayoutMkLst>
        </pc:sldLayoutChg>
        <pc:sldLayoutChg chg="del">
          <pc:chgData name="Robert McMurray" userId="7206ba61-cad0-4b0f-9c88-a021d5a55b85" providerId="ADAL" clId="{745700F2-ED48-4EB3-93BF-6E2A844627DC}" dt="2022-12-07T16:58:04.287" v="584" actId="2696"/>
          <pc:sldLayoutMkLst>
            <pc:docMk/>
            <pc:sldMasterMk cId="3077586048" sldId="2147485042"/>
            <pc:sldLayoutMk cId="3955424668" sldId="2147485067"/>
          </pc:sldLayoutMkLst>
        </pc:sldLayoutChg>
        <pc:sldLayoutChg chg="del">
          <pc:chgData name="Robert McMurray" userId="7206ba61-cad0-4b0f-9c88-a021d5a55b85" providerId="ADAL" clId="{745700F2-ED48-4EB3-93BF-6E2A844627DC}" dt="2022-12-07T16:58:04.291" v="585" actId="2696"/>
          <pc:sldLayoutMkLst>
            <pc:docMk/>
            <pc:sldMasterMk cId="3077586048" sldId="2147485042"/>
            <pc:sldLayoutMk cId="2813935669" sldId="2147485068"/>
          </pc:sldLayoutMkLst>
        </pc:sldLayoutChg>
        <pc:sldLayoutChg chg="del">
          <pc:chgData name="Robert McMurray" userId="7206ba61-cad0-4b0f-9c88-a021d5a55b85" providerId="ADAL" clId="{745700F2-ED48-4EB3-93BF-6E2A844627DC}" dt="2022-12-07T16:58:04.295" v="586" actId="2696"/>
          <pc:sldLayoutMkLst>
            <pc:docMk/>
            <pc:sldMasterMk cId="3077586048" sldId="2147485042"/>
            <pc:sldLayoutMk cId="308426840" sldId="2147485069"/>
          </pc:sldLayoutMkLst>
        </pc:sldLayoutChg>
        <pc:sldLayoutChg chg="del">
          <pc:chgData name="Robert McMurray" userId="7206ba61-cad0-4b0f-9c88-a021d5a55b85" providerId="ADAL" clId="{745700F2-ED48-4EB3-93BF-6E2A844627DC}" dt="2022-12-07T16:58:04.299" v="587" actId="2696"/>
          <pc:sldLayoutMkLst>
            <pc:docMk/>
            <pc:sldMasterMk cId="3077586048" sldId="2147485042"/>
            <pc:sldLayoutMk cId="3409841763" sldId="2147485070"/>
          </pc:sldLayoutMkLst>
        </pc:sldLayoutChg>
        <pc:sldLayoutChg chg="del">
          <pc:chgData name="Robert McMurray" userId="7206ba61-cad0-4b0f-9c88-a021d5a55b85" providerId="ADAL" clId="{745700F2-ED48-4EB3-93BF-6E2A844627DC}" dt="2022-12-07T16:58:04.303" v="588" actId="2696"/>
          <pc:sldLayoutMkLst>
            <pc:docMk/>
            <pc:sldMasterMk cId="3077586048" sldId="2147485042"/>
            <pc:sldLayoutMk cId="2021137274" sldId="2147485071"/>
          </pc:sldLayoutMkLst>
        </pc:sldLayoutChg>
        <pc:sldLayoutChg chg="del">
          <pc:chgData name="Robert McMurray" userId="7206ba61-cad0-4b0f-9c88-a021d5a55b85" providerId="ADAL" clId="{745700F2-ED48-4EB3-93BF-6E2A844627DC}" dt="2022-12-07T16:58:04.330" v="595" actId="2696"/>
          <pc:sldLayoutMkLst>
            <pc:docMk/>
            <pc:sldMasterMk cId="3077586048" sldId="2147485042"/>
            <pc:sldLayoutMk cId="3505163964" sldId="2147485077"/>
          </pc:sldLayoutMkLst>
        </pc:sldLayoutChg>
        <pc:sldLayoutChg chg="del">
          <pc:chgData name="Robert McMurray" userId="7206ba61-cad0-4b0f-9c88-a021d5a55b85" providerId="ADAL" clId="{745700F2-ED48-4EB3-93BF-6E2A844627DC}" dt="2022-12-07T16:58:04.333" v="596" actId="2696"/>
          <pc:sldLayoutMkLst>
            <pc:docMk/>
            <pc:sldMasterMk cId="3077586048" sldId="2147485042"/>
            <pc:sldLayoutMk cId="3317456738" sldId="2147485078"/>
          </pc:sldLayoutMkLst>
        </pc:sldLayoutChg>
        <pc:sldLayoutChg chg="del">
          <pc:chgData name="Robert McMurray" userId="7206ba61-cad0-4b0f-9c88-a021d5a55b85" providerId="ADAL" clId="{745700F2-ED48-4EB3-93BF-6E2A844627DC}" dt="2022-12-07T16:58:04.337" v="597" actId="2696"/>
          <pc:sldLayoutMkLst>
            <pc:docMk/>
            <pc:sldMasterMk cId="3077586048" sldId="2147485042"/>
            <pc:sldLayoutMk cId="2448060508" sldId="2147485079"/>
          </pc:sldLayoutMkLst>
        </pc:sldLayoutChg>
        <pc:sldLayoutChg chg="del">
          <pc:chgData name="Robert McMurray" userId="7206ba61-cad0-4b0f-9c88-a021d5a55b85" providerId="ADAL" clId="{745700F2-ED48-4EB3-93BF-6E2A844627DC}" dt="2022-12-07T16:58:04.340" v="598" actId="2696"/>
          <pc:sldLayoutMkLst>
            <pc:docMk/>
            <pc:sldMasterMk cId="3077586048" sldId="2147485042"/>
            <pc:sldLayoutMk cId="4223617906" sldId="2147485080"/>
          </pc:sldLayoutMkLst>
        </pc:sldLayoutChg>
        <pc:sldLayoutChg chg="del">
          <pc:chgData name="Robert McMurray" userId="7206ba61-cad0-4b0f-9c88-a021d5a55b85" providerId="ADAL" clId="{745700F2-ED48-4EB3-93BF-6E2A844627DC}" dt="2022-12-07T16:58:04.344" v="599" actId="2696"/>
          <pc:sldLayoutMkLst>
            <pc:docMk/>
            <pc:sldMasterMk cId="3077586048" sldId="2147485042"/>
            <pc:sldLayoutMk cId="3004949606" sldId="2147485081"/>
          </pc:sldLayoutMkLst>
        </pc:sldLayoutChg>
        <pc:sldLayoutChg chg="del">
          <pc:chgData name="Robert McMurray" userId="7206ba61-cad0-4b0f-9c88-a021d5a55b85" providerId="ADAL" clId="{745700F2-ED48-4EB3-93BF-6E2A844627DC}" dt="2022-12-07T16:58:04.348" v="600" actId="2696"/>
          <pc:sldLayoutMkLst>
            <pc:docMk/>
            <pc:sldMasterMk cId="3077586048" sldId="2147485042"/>
            <pc:sldLayoutMk cId="4074162955" sldId="2147485082"/>
          </pc:sldLayoutMkLst>
        </pc:sldLayoutChg>
        <pc:sldLayoutChg chg="del">
          <pc:chgData name="Robert McMurray" userId="7206ba61-cad0-4b0f-9c88-a021d5a55b85" providerId="ADAL" clId="{745700F2-ED48-4EB3-93BF-6E2A844627DC}" dt="2022-12-07T16:58:04.351" v="601" actId="2696"/>
          <pc:sldLayoutMkLst>
            <pc:docMk/>
            <pc:sldMasterMk cId="3077586048" sldId="2147485042"/>
            <pc:sldLayoutMk cId="1339901319" sldId="2147485083"/>
          </pc:sldLayoutMkLst>
        </pc:sldLayoutChg>
        <pc:sldLayoutChg chg="del">
          <pc:chgData name="Robert McMurray" userId="7206ba61-cad0-4b0f-9c88-a021d5a55b85" providerId="ADAL" clId="{745700F2-ED48-4EB3-93BF-6E2A844627DC}" dt="2022-12-07T16:58:04.307" v="589" actId="2696"/>
          <pc:sldLayoutMkLst>
            <pc:docMk/>
            <pc:sldMasterMk cId="3077586048" sldId="2147485042"/>
            <pc:sldLayoutMk cId="1971529968" sldId="2147485097"/>
          </pc:sldLayoutMkLst>
        </pc:sldLayoutChg>
        <pc:sldLayoutChg chg="del">
          <pc:chgData name="Robert McMurray" userId="7206ba61-cad0-4b0f-9c88-a021d5a55b85" providerId="ADAL" clId="{745700F2-ED48-4EB3-93BF-6E2A844627DC}" dt="2022-12-07T16:58:04.311" v="590" actId="2696"/>
          <pc:sldLayoutMkLst>
            <pc:docMk/>
            <pc:sldMasterMk cId="3077586048" sldId="2147485042"/>
            <pc:sldLayoutMk cId="3350646089" sldId="2147485098"/>
          </pc:sldLayoutMkLst>
        </pc:sldLayoutChg>
        <pc:sldLayoutChg chg="del">
          <pc:chgData name="Robert McMurray" userId="7206ba61-cad0-4b0f-9c88-a021d5a55b85" providerId="ADAL" clId="{745700F2-ED48-4EB3-93BF-6E2A844627DC}" dt="2022-12-07T16:58:04.315" v="591" actId="2696"/>
          <pc:sldLayoutMkLst>
            <pc:docMk/>
            <pc:sldMasterMk cId="3077586048" sldId="2147485042"/>
            <pc:sldLayoutMk cId="2566588183" sldId="2147485099"/>
          </pc:sldLayoutMkLst>
        </pc:sldLayoutChg>
        <pc:sldLayoutChg chg="del">
          <pc:chgData name="Robert McMurray" userId="7206ba61-cad0-4b0f-9c88-a021d5a55b85" providerId="ADAL" clId="{745700F2-ED48-4EB3-93BF-6E2A844627DC}" dt="2022-12-07T16:58:04.318" v="592" actId="2696"/>
          <pc:sldLayoutMkLst>
            <pc:docMk/>
            <pc:sldMasterMk cId="3077586048" sldId="2147485042"/>
            <pc:sldLayoutMk cId="3706055171" sldId="2147485100"/>
          </pc:sldLayoutMkLst>
        </pc:sldLayoutChg>
        <pc:sldLayoutChg chg="del">
          <pc:chgData name="Robert McMurray" userId="7206ba61-cad0-4b0f-9c88-a021d5a55b85" providerId="ADAL" clId="{745700F2-ED48-4EB3-93BF-6E2A844627DC}" dt="2022-12-07T16:58:04.322" v="593" actId="2696"/>
          <pc:sldLayoutMkLst>
            <pc:docMk/>
            <pc:sldMasterMk cId="3077586048" sldId="2147485042"/>
            <pc:sldLayoutMk cId="1867213489" sldId="2147485101"/>
          </pc:sldLayoutMkLst>
        </pc:sldLayoutChg>
        <pc:sldLayoutChg chg="del">
          <pc:chgData name="Robert McMurray" userId="7206ba61-cad0-4b0f-9c88-a021d5a55b85" providerId="ADAL" clId="{745700F2-ED48-4EB3-93BF-6E2A844627DC}" dt="2022-12-07T16:58:04.326" v="594" actId="2696"/>
          <pc:sldLayoutMkLst>
            <pc:docMk/>
            <pc:sldMasterMk cId="3077586048" sldId="2147485042"/>
            <pc:sldLayoutMk cId="4089732160" sldId="2147485102"/>
          </pc:sldLayoutMkLst>
        </pc:sldLayoutChg>
      </pc:sldMasterChg>
      <pc:sldMasterChg chg="addSp modSldLayout">
        <pc:chgData name="Robert McMurray" userId="7206ba61-cad0-4b0f-9c88-a021d5a55b85" providerId="ADAL" clId="{745700F2-ED48-4EB3-93BF-6E2A844627DC}" dt="2022-12-07T16:53:15.699" v="448" actId="478"/>
        <pc:sldMasterMkLst>
          <pc:docMk/>
          <pc:sldMasterMk cId="1600970475" sldId="2147485105"/>
        </pc:sldMasterMkLst>
        <pc:spChg chg="add">
          <ac:chgData name="Robert McMurray" userId="7206ba61-cad0-4b0f-9c88-a021d5a55b85" providerId="ADAL" clId="{745700F2-ED48-4EB3-93BF-6E2A844627DC}" dt="2022-12-07T16:35:49.194" v="194"/>
          <ac:spMkLst>
            <pc:docMk/>
            <pc:sldMasterMk cId="1600970475" sldId="2147485105"/>
            <ac:spMk id="5" creationId="{D2AE56A4-B5AE-B4B0-38F2-5D166D8CE18B}"/>
          </ac:spMkLst>
        </pc:spChg>
        <pc:spChg chg="add">
          <ac:chgData name="Robert McMurray" userId="7206ba61-cad0-4b0f-9c88-a021d5a55b85" providerId="ADAL" clId="{745700F2-ED48-4EB3-93BF-6E2A844627DC}" dt="2022-12-07T16:35:49.194" v="194"/>
          <ac:spMkLst>
            <pc:docMk/>
            <pc:sldMasterMk cId="1600970475" sldId="2147485105"/>
            <ac:spMk id="6" creationId="{DEFDD1C1-0117-41B9-2ED4-C62FB939D663}"/>
          </ac:spMkLst>
        </pc:spChg>
        <pc:spChg chg="add">
          <ac:chgData name="Robert McMurray" userId="7206ba61-cad0-4b0f-9c88-a021d5a55b85" providerId="ADAL" clId="{745700F2-ED48-4EB3-93BF-6E2A844627DC}" dt="2022-12-07T16:35:49.194" v="194"/>
          <ac:spMkLst>
            <pc:docMk/>
            <pc:sldMasterMk cId="1600970475" sldId="2147485105"/>
            <ac:spMk id="79" creationId="{EA8A0841-697F-95DD-58D7-ADC659B65CD3}"/>
          </ac:spMkLst>
        </pc:spChg>
        <pc:spChg chg="add">
          <ac:chgData name="Robert McMurray" userId="7206ba61-cad0-4b0f-9c88-a021d5a55b85" providerId="ADAL" clId="{745700F2-ED48-4EB3-93BF-6E2A844627DC}" dt="2022-12-07T16:35:49.194" v="194"/>
          <ac:spMkLst>
            <pc:docMk/>
            <pc:sldMasterMk cId="1600970475" sldId="2147485105"/>
            <ac:spMk id="80" creationId="{40EE0866-67C0-10F4-C28F-9893676DE87A}"/>
          </ac:spMkLst>
        </pc:spChg>
        <pc:grpChg chg="add">
          <ac:chgData name="Robert McMurray" userId="7206ba61-cad0-4b0f-9c88-a021d5a55b85" providerId="ADAL" clId="{745700F2-ED48-4EB3-93BF-6E2A844627DC}" dt="2022-12-07T16:35:49.194" v="194"/>
          <ac:grpSpMkLst>
            <pc:docMk/>
            <pc:sldMasterMk cId="1600970475" sldId="2147485105"/>
            <ac:grpSpMk id="8" creationId="{B4F0A0EB-8C74-AAF8-E3C0-09585CFB910A}"/>
          </ac:grpSpMkLst>
        </pc:grpChg>
        <pc:picChg chg="add">
          <ac:chgData name="Robert McMurray" userId="7206ba61-cad0-4b0f-9c88-a021d5a55b85" providerId="ADAL" clId="{745700F2-ED48-4EB3-93BF-6E2A844627DC}" dt="2022-12-07T16:35:49.194" v="194"/>
          <ac:picMkLst>
            <pc:docMk/>
            <pc:sldMasterMk cId="1600970475" sldId="2147485105"/>
            <ac:picMk id="81" creationId="{CA4AD257-3C84-4E13-9BC6-61653ECEBCC6}"/>
          </ac:picMkLst>
        </pc:picChg>
        <pc:sldLayoutChg chg="addSp delSp mod">
          <pc:chgData name="Robert McMurray" userId="7206ba61-cad0-4b0f-9c88-a021d5a55b85" providerId="ADAL" clId="{745700F2-ED48-4EB3-93BF-6E2A844627DC}" dt="2022-12-07T16:53:15.699" v="448" actId="478"/>
          <pc:sldLayoutMkLst>
            <pc:docMk/>
            <pc:sldMasterMk cId="1600970475" sldId="2147485105"/>
            <pc:sldLayoutMk cId="3562379987" sldId="2147485106"/>
          </pc:sldLayoutMkLst>
          <pc:picChg chg="add">
            <ac:chgData name="Robert McMurray" userId="7206ba61-cad0-4b0f-9c88-a021d5a55b85" providerId="ADAL" clId="{745700F2-ED48-4EB3-93BF-6E2A844627DC}" dt="2022-12-07T16:35:49.194" v="194"/>
            <ac:picMkLst>
              <pc:docMk/>
              <pc:sldMasterMk cId="1600970475" sldId="2147485105"/>
              <pc:sldLayoutMk cId="3562379987" sldId="2147485106"/>
              <ac:picMk id="3" creationId="{C7A71CA3-6642-8939-2A59-77CB2D283CCA}"/>
            </ac:picMkLst>
          </pc:picChg>
          <pc:picChg chg="add">
            <ac:chgData name="Robert McMurray" userId="7206ba61-cad0-4b0f-9c88-a021d5a55b85" providerId="ADAL" clId="{745700F2-ED48-4EB3-93BF-6E2A844627DC}" dt="2022-12-07T16:35:49.194" v="194"/>
            <ac:picMkLst>
              <pc:docMk/>
              <pc:sldMasterMk cId="1600970475" sldId="2147485105"/>
              <pc:sldLayoutMk cId="3562379987" sldId="2147485106"/>
              <ac:picMk id="4" creationId="{6BB16569-265B-0E16-6031-54A214A9D63F}"/>
            </ac:picMkLst>
          </pc:picChg>
          <pc:picChg chg="add del">
            <ac:chgData name="Robert McMurray" userId="7206ba61-cad0-4b0f-9c88-a021d5a55b85" providerId="ADAL" clId="{745700F2-ED48-4EB3-93BF-6E2A844627DC}" dt="2022-12-07T16:53:15.699" v="448" actId="478"/>
            <ac:picMkLst>
              <pc:docMk/>
              <pc:sldMasterMk cId="1600970475" sldId="2147485105"/>
              <pc:sldLayoutMk cId="3562379987" sldId="2147485106"/>
              <ac:picMk id="7" creationId="{06205AF3-905C-88DE-E39C-5E6C91ABEE36}"/>
            </ac:picMkLst>
          </pc:picChg>
        </pc:sldLayoutChg>
        <pc:sldLayoutChg chg="addSp">
          <pc:chgData name="Robert McMurray" userId="7206ba61-cad0-4b0f-9c88-a021d5a55b85" providerId="ADAL" clId="{745700F2-ED48-4EB3-93BF-6E2A844627DC}" dt="2022-12-07T16:35:49.194" v="194"/>
          <pc:sldLayoutMkLst>
            <pc:docMk/>
            <pc:sldMasterMk cId="1600970475" sldId="2147485105"/>
            <pc:sldLayoutMk cId="2384307443" sldId="2147485108"/>
          </pc:sldLayoutMkLst>
          <pc:spChg chg="add">
            <ac:chgData name="Robert McMurray" userId="7206ba61-cad0-4b0f-9c88-a021d5a55b85" providerId="ADAL" clId="{745700F2-ED48-4EB3-93BF-6E2A844627DC}" dt="2022-12-07T16:35:49.194" v="194"/>
            <ac:spMkLst>
              <pc:docMk/>
              <pc:sldMasterMk cId="1600970475" sldId="2147485105"/>
              <pc:sldLayoutMk cId="2384307443" sldId="2147485108"/>
              <ac:spMk id="3" creationId="{E597F5EA-307F-1549-0407-A23E932F8488}"/>
            </ac:spMkLst>
          </pc:spChg>
        </pc:sldLayoutChg>
        <pc:sldLayoutChg chg="addSp">
          <pc:chgData name="Robert McMurray" userId="7206ba61-cad0-4b0f-9c88-a021d5a55b85" providerId="ADAL" clId="{745700F2-ED48-4EB3-93BF-6E2A844627DC}" dt="2022-12-07T16:35:49.194" v="194"/>
          <pc:sldLayoutMkLst>
            <pc:docMk/>
            <pc:sldMasterMk cId="1600970475" sldId="2147485105"/>
            <pc:sldLayoutMk cId="1291476859" sldId="2147485110"/>
          </pc:sldLayoutMkLst>
          <pc:spChg chg="add">
            <ac:chgData name="Robert McMurray" userId="7206ba61-cad0-4b0f-9c88-a021d5a55b85" providerId="ADAL" clId="{745700F2-ED48-4EB3-93BF-6E2A844627DC}" dt="2022-12-07T16:35:49.194" v="194"/>
            <ac:spMkLst>
              <pc:docMk/>
              <pc:sldMasterMk cId="1600970475" sldId="2147485105"/>
              <pc:sldLayoutMk cId="1291476859" sldId="2147485110"/>
              <ac:spMk id="3" creationId="{BE3E6890-8F42-1BE1-001E-CFD5812E79FA}"/>
            </ac:spMkLst>
          </pc:spChg>
        </pc:sldLayoutChg>
        <pc:sldLayoutChg chg="addSp">
          <pc:chgData name="Robert McMurray" userId="7206ba61-cad0-4b0f-9c88-a021d5a55b85" providerId="ADAL" clId="{745700F2-ED48-4EB3-93BF-6E2A844627DC}" dt="2022-12-07T16:35:49.194" v="194"/>
          <pc:sldLayoutMkLst>
            <pc:docMk/>
            <pc:sldMasterMk cId="1600970475" sldId="2147485105"/>
            <pc:sldLayoutMk cId="2805402983" sldId="2147485122"/>
          </pc:sldLayoutMkLst>
          <pc:spChg chg="add">
            <ac:chgData name="Robert McMurray" userId="7206ba61-cad0-4b0f-9c88-a021d5a55b85" providerId="ADAL" clId="{745700F2-ED48-4EB3-93BF-6E2A844627DC}" dt="2022-12-07T16:35:49.194" v="194"/>
            <ac:spMkLst>
              <pc:docMk/>
              <pc:sldMasterMk cId="1600970475" sldId="2147485105"/>
              <pc:sldLayoutMk cId="2805402983" sldId="2147485122"/>
              <ac:spMk id="2" creationId="{2336A404-39AE-5D99-5411-9FDA7665398C}"/>
            </ac:spMkLst>
          </pc:spChg>
        </pc:sldLayoutChg>
        <pc:sldLayoutChg chg="addSp">
          <pc:chgData name="Robert McMurray" userId="7206ba61-cad0-4b0f-9c88-a021d5a55b85" providerId="ADAL" clId="{745700F2-ED48-4EB3-93BF-6E2A844627DC}" dt="2022-12-07T16:35:49.194" v="194"/>
          <pc:sldLayoutMkLst>
            <pc:docMk/>
            <pc:sldMasterMk cId="1600970475" sldId="2147485105"/>
            <pc:sldLayoutMk cId="712677624" sldId="2147485123"/>
          </pc:sldLayoutMkLst>
          <pc:spChg chg="add">
            <ac:chgData name="Robert McMurray" userId="7206ba61-cad0-4b0f-9c88-a021d5a55b85" providerId="ADAL" clId="{745700F2-ED48-4EB3-93BF-6E2A844627DC}" dt="2022-12-07T16:35:49.194" v="194"/>
            <ac:spMkLst>
              <pc:docMk/>
              <pc:sldMasterMk cId="1600970475" sldId="2147485105"/>
              <pc:sldLayoutMk cId="712677624" sldId="2147485123"/>
              <ac:spMk id="2" creationId="{64C2878C-0839-7820-6B32-62DE5DD0A3DD}"/>
            </ac:spMkLst>
          </pc:spChg>
        </pc:sldLayoutChg>
        <pc:sldLayoutChg chg="addSp">
          <pc:chgData name="Robert McMurray" userId="7206ba61-cad0-4b0f-9c88-a021d5a55b85" providerId="ADAL" clId="{745700F2-ED48-4EB3-93BF-6E2A844627DC}" dt="2022-12-07T16:35:49.194" v="194"/>
          <pc:sldLayoutMkLst>
            <pc:docMk/>
            <pc:sldMasterMk cId="1600970475" sldId="2147485105"/>
            <pc:sldLayoutMk cId="8763327" sldId="2147485124"/>
          </pc:sldLayoutMkLst>
          <pc:spChg chg="add">
            <ac:chgData name="Robert McMurray" userId="7206ba61-cad0-4b0f-9c88-a021d5a55b85" providerId="ADAL" clId="{745700F2-ED48-4EB3-93BF-6E2A844627DC}" dt="2022-12-07T16:35:49.194" v="194"/>
            <ac:spMkLst>
              <pc:docMk/>
              <pc:sldMasterMk cId="1600970475" sldId="2147485105"/>
              <pc:sldLayoutMk cId="8763327" sldId="2147485124"/>
              <ac:spMk id="2" creationId="{58E9E7BB-19E0-D6B2-4A42-9D28A73A9451}"/>
            </ac:spMkLst>
          </pc:spChg>
        </pc:sldLayoutChg>
        <pc:sldLayoutChg chg="addSp">
          <pc:chgData name="Robert McMurray" userId="7206ba61-cad0-4b0f-9c88-a021d5a55b85" providerId="ADAL" clId="{745700F2-ED48-4EB3-93BF-6E2A844627DC}" dt="2022-12-07T16:35:49.194" v="194"/>
          <pc:sldLayoutMkLst>
            <pc:docMk/>
            <pc:sldMasterMk cId="1600970475" sldId="2147485105"/>
            <pc:sldLayoutMk cId="3245472160" sldId="2147485126"/>
          </pc:sldLayoutMkLst>
          <pc:spChg chg="add">
            <ac:chgData name="Robert McMurray" userId="7206ba61-cad0-4b0f-9c88-a021d5a55b85" providerId="ADAL" clId="{745700F2-ED48-4EB3-93BF-6E2A844627DC}" dt="2022-12-07T16:35:49.194" v="194"/>
            <ac:spMkLst>
              <pc:docMk/>
              <pc:sldMasterMk cId="1600970475" sldId="2147485105"/>
              <pc:sldLayoutMk cId="3245472160" sldId="2147485126"/>
              <ac:spMk id="2" creationId="{EB7E2A38-0531-45B2-CF49-A3B5350B514B}"/>
            </ac:spMkLst>
          </pc:spChg>
        </pc:sldLayoutChg>
        <pc:sldLayoutChg chg="addSp">
          <pc:chgData name="Robert McMurray" userId="7206ba61-cad0-4b0f-9c88-a021d5a55b85" providerId="ADAL" clId="{745700F2-ED48-4EB3-93BF-6E2A844627DC}" dt="2022-12-07T16:35:49.194" v="194"/>
          <pc:sldLayoutMkLst>
            <pc:docMk/>
            <pc:sldMasterMk cId="1600970475" sldId="2147485105"/>
            <pc:sldLayoutMk cId="4105232664" sldId="2147485127"/>
          </pc:sldLayoutMkLst>
          <pc:spChg chg="add">
            <ac:chgData name="Robert McMurray" userId="7206ba61-cad0-4b0f-9c88-a021d5a55b85" providerId="ADAL" clId="{745700F2-ED48-4EB3-93BF-6E2A844627DC}" dt="2022-12-07T16:35:49.194" v="194"/>
            <ac:spMkLst>
              <pc:docMk/>
              <pc:sldMasterMk cId="1600970475" sldId="2147485105"/>
              <pc:sldLayoutMk cId="4105232664" sldId="2147485127"/>
              <ac:spMk id="2" creationId="{8189FB7A-9FB2-D0C7-C2FB-4C02FE78280E}"/>
            </ac:spMkLst>
          </pc:spChg>
        </pc:sldLayoutChg>
        <pc:sldLayoutChg chg="addSp">
          <pc:chgData name="Robert McMurray" userId="7206ba61-cad0-4b0f-9c88-a021d5a55b85" providerId="ADAL" clId="{745700F2-ED48-4EB3-93BF-6E2A844627DC}" dt="2022-12-07T16:35:49.194" v="194"/>
          <pc:sldLayoutMkLst>
            <pc:docMk/>
            <pc:sldMasterMk cId="1600970475" sldId="2147485105"/>
            <pc:sldLayoutMk cId="676487390" sldId="2147485128"/>
          </pc:sldLayoutMkLst>
          <pc:spChg chg="add">
            <ac:chgData name="Robert McMurray" userId="7206ba61-cad0-4b0f-9c88-a021d5a55b85" providerId="ADAL" clId="{745700F2-ED48-4EB3-93BF-6E2A844627DC}" dt="2022-12-07T16:35:49.194" v="194"/>
            <ac:spMkLst>
              <pc:docMk/>
              <pc:sldMasterMk cId="1600970475" sldId="2147485105"/>
              <pc:sldLayoutMk cId="676487390" sldId="2147485128"/>
              <ac:spMk id="2" creationId="{9D110316-B2F6-A117-37BD-A6F68458600A}"/>
            </ac:spMkLst>
          </pc:spChg>
        </pc:sldLayoutChg>
        <pc:sldLayoutChg chg="addSp">
          <pc:chgData name="Robert McMurray" userId="7206ba61-cad0-4b0f-9c88-a021d5a55b85" providerId="ADAL" clId="{745700F2-ED48-4EB3-93BF-6E2A844627DC}" dt="2022-12-07T16:35:49.194" v="194"/>
          <pc:sldLayoutMkLst>
            <pc:docMk/>
            <pc:sldMasterMk cId="1600970475" sldId="2147485105"/>
            <pc:sldLayoutMk cId="1844045875" sldId="2147485129"/>
          </pc:sldLayoutMkLst>
          <pc:spChg chg="add">
            <ac:chgData name="Robert McMurray" userId="7206ba61-cad0-4b0f-9c88-a021d5a55b85" providerId="ADAL" clId="{745700F2-ED48-4EB3-93BF-6E2A844627DC}" dt="2022-12-07T16:35:49.194" v="194"/>
            <ac:spMkLst>
              <pc:docMk/>
              <pc:sldMasterMk cId="1600970475" sldId="2147485105"/>
              <pc:sldLayoutMk cId="1844045875" sldId="2147485129"/>
              <ac:spMk id="3" creationId="{C95A4117-2790-07CA-85BC-93FF4D0FD1CC}"/>
            </ac:spMkLst>
          </pc:spChg>
        </pc:sldLayoutChg>
        <pc:sldLayoutChg chg="addSp">
          <pc:chgData name="Robert McMurray" userId="7206ba61-cad0-4b0f-9c88-a021d5a55b85" providerId="ADAL" clId="{745700F2-ED48-4EB3-93BF-6E2A844627DC}" dt="2022-12-07T16:35:49.194" v="194"/>
          <pc:sldLayoutMkLst>
            <pc:docMk/>
            <pc:sldMasterMk cId="1600970475" sldId="2147485105"/>
            <pc:sldLayoutMk cId="2512984428" sldId="2147485130"/>
          </pc:sldLayoutMkLst>
          <pc:spChg chg="add">
            <ac:chgData name="Robert McMurray" userId="7206ba61-cad0-4b0f-9c88-a021d5a55b85" providerId="ADAL" clId="{745700F2-ED48-4EB3-93BF-6E2A844627DC}" dt="2022-12-07T16:35:49.194" v="194"/>
            <ac:spMkLst>
              <pc:docMk/>
              <pc:sldMasterMk cId="1600970475" sldId="2147485105"/>
              <pc:sldLayoutMk cId="2512984428" sldId="2147485130"/>
              <ac:spMk id="3" creationId="{D63D50BC-2D25-2945-6A91-F8B956117E70}"/>
            </ac:spMkLst>
          </pc:spChg>
        </pc:sldLayoutChg>
        <pc:sldLayoutChg chg="addSp">
          <pc:chgData name="Robert McMurray" userId="7206ba61-cad0-4b0f-9c88-a021d5a55b85" providerId="ADAL" clId="{745700F2-ED48-4EB3-93BF-6E2A844627DC}" dt="2022-12-07T16:35:49.194" v="194"/>
          <pc:sldLayoutMkLst>
            <pc:docMk/>
            <pc:sldMasterMk cId="1600970475" sldId="2147485105"/>
            <pc:sldLayoutMk cId="1043780172" sldId="2147485131"/>
          </pc:sldLayoutMkLst>
          <pc:spChg chg="add">
            <ac:chgData name="Robert McMurray" userId="7206ba61-cad0-4b0f-9c88-a021d5a55b85" providerId="ADAL" clId="{745700F2-ED48-4EB3-93BF-6E2A844627DC}" dt="2022-12-07T16:35:49.194" v="194"/>
            <ac:spMkLst>
              <pc:docMk/>
              <pc:sldMasterMk cId="1600970475" sldId="2147485105"/>
              <pc:sldLayoutMk cId="1043780172" sldId="2147485131"/>
              <ac:spMk id="2" creationId="{4613011E-B2B6-B4C1-76AA-F5D83C53349A}"/>
            </ac:spMkLst>
          </pc:spChg>
        </pc:sldLayoutChg>
        <pc:sldLayoutChg chg="addSp">
          <pc:chgData name="Robert McMurray" userId="7206ba61-cad0-4b0f-9c88-a021d5a55b85" providerId="ADAL" clId="{745700F2-ED48-4EB3-93BF-6E2A844627DC}" dt="2022-12-07T16:35:49.194" v="194"/>
          <pc:sldLayoutMkLst>
            <pc:docMk/>
            <pc:sldMasterMk cId="1600970475" sldId="2147485105"/>
            <pc:sldLayoutMk cId="2562436458" sldId="2147485132"/>
          </pc:sldLayoutMkLst>
          <pc:spChg chg="add">
            <ac:chgData name="Robert McMurray" userId="7206ba61-cad0-4b0f-9c88-a021d5a55b85" providerId="ADAL" clId="{745700F2-ED48-4EB3-93BF-6E2A844627DC}" dt="2022-12-07T16:35:49.194" v="194"/>
            <ac:spMkLst>
              <pc:docMk/>
              <pc:sldMasterMk cId="1600970475" sldId="2147485105"/>
              <pc:sldLayoutMk cId="2562436458" sldId="2147485132"/>
              <ac:spMk id="2" creationId="{9D20BC74-6A0C-F489-DDF0-611A0C7C4EA0}"/>
            </ac:spMkLst>
          </pc:spChg>
        </pc:sldLayoutChg>
        <pc:sldLayoutChg chg="addSp">
          <pc:chgData name="Robert McMurray" userId="7206ba61-cad0-4b0f-9c88-a021d5a55b85" providerId="ADAL" clId="{745700F2-ED48-4EB3-93BF-6E2A844627DC}" dt="2022-12-07T16:35:49.194" v="194"/>
          <pc:sldLayoutMkLst>
            <pc:docMk/>
            <pc:sldMasterMk cId="1600970475" sldId="2147485105"/>
            <pc:sldLayoutMk cId="1453955062" sldId="2147485133"/>
          </pc:sldLayoutMkLst>
          <pc:spChg chg="add">
            <ac:chgData name="Robert McMurray" userId="7206ba61-cad0-4b0f-9c88-a021d5a55b85" providerId="ADAL" clId="{745700F2-ED48-4EB3-93BF-6E2A844627DC}" dt="2022-12-07T16:35:49.194" v="194"/>
            <ac:spMkLst>
              <pc:docMk/>
              <pc:sldMasterMk cId="1600970475" sldId="2147485105"/>
              <pc:sldLayoutMk cId="1453955062" sldId="2147485133"/>
              <ac:spMk id="2" creationId="{B750AEBC-1800-21AD-9353-EE8F630883C7}"/>
            </ac:spMkLst>
          </pc:spChg>
        </pc:sldLayoutChg>
        <pc:sldLayoutChg chg="addSp">
          <pc:chgData name="Robert McMurray" userId="7206ba61-cad0-4b0f-9c88-a021d5a55b85" providerId="ADAL" clId="{745700F2-ED48-4EB3-93BF-6E2A844627DC}" dt="2022-12-07T16:35:49.194" v="194"/>
          <pc:sldLayoutMkLst>
            <pc:docMk/>
            <pc:sldMasterMk cId="1600970475" sldId="2147485105"/>
            <pc:sldLayoutMk cId="1780458727" sldId="2147485138"/>
          </pc:sldLayoutMkLst>
          <pc:spChg chg="add">
            <ac:chgData name="Robert McMurray" userId="7206ba61-cad0-4b0f-9c88-a021d5a55b85" providerId="ADAL" clId="{745700F2-ED48-4EB3-93BF-6E2A844627DC}" dt="2022-12-07T16:35:49.194" v="194"/>
            <ac:spMkLst>
              <pc:docMk/>
              <pc:sldMasterMk cId="1600970475" sldId="2147485105"/>
              <pc:sldLayoutMk cId="1780458727" sldId="2147485138"/>
              <ac:spMk id="3" creationId="{84FF95D3-650E-E939-FCD9-359E9E74E611}"/>
            </ac:spMkLst>
          </pc:spChg>
        </pc:sldLayoutChg>
        <pc:sldLayoutChg chg="addSp">
          <pc:chgData name="Robert McMurray" userId="7206ba61-cad0-4b0f-9c88-a021d5a55b85" providerId="ADAL" clId="{745700F2-ED48-4EB3-93BF-6E2A844627DC}" dt="2022-12-07T16:35:49.194" v="194"/>
          <pc:sldLayoutMkLst>
            <pc:docMk/>
            <pc:sldMasterMk cId="1600970475" sldId="2147485105"/>
            <pc:sldLayoutMk cId="568149505" sldId="2147485139"/>
          </pc:sldLayoutMkLst>
          <pc:spChg chg="add">
            <ac:chgData name="Robert McMurray" userId="7206ba61-cad0-4b0f-9c88-a021d5a55b85" providerId="ADAL" clId="{745700F2-ED48-4EB3-93BF-6E2A844627DC}" dt="2022-12-07T16:35:49.194" v="194"/>
            <ac:spMkLst>
              <pc:docMk/>
              <pc:sldMasterMk cId="1600970475" sldId="2147485105"/>
              <pc:sldLayoutMk cId="568149505" sldId="2147485139"/>
              <ac:spMk id="4" creationId="{E2BFE333-FD12-47A1-7542-E83114CD6620}"/>
            </ac:spMkLst>
          </pc:spChg>
        </pc:sldLayoutChg>
        <pc:sldLayoutChg chg="addSp">
          <pc:chgData name="Robert McMurray" userId="7206ba61-cad0-4b0f-9c88-a021d5a55b85" providerId="ADAL" clId="{745700F2-ED48-4EB3-93BF-6E2A844627DC}" dt="2022-12-07T16:35:49.194" v="194"/>
          <pc:sldLayoutMkLst>
            <pc:docMk/>
            <pc:sldMasterMk cId="1600970475" sldId="2147485105"/>
            <pc:sldLayoutMk cId="390470114" sldId="2147485141"/>
          </pc:sldLayoutMkLst>
          <pc:spChg chg="add">
            <ac:chgData name="Robert McMurray" userId="7206ba61-cad0-4b0f-9c88-a021d5a55b85" providerId="ADAL" clId="{745700F2-ED48-4EB3-93BF-6E2A844627DC}" dt="2022-12-07T16:35:49.194" v="194"/>
            <ac:spMkLst>
              <pc:docMk/>
              <pc:sldMasterMk cId="1600970475" sldId="2147485105"/>
              <pc:sldLayoutMk cId="390470114" sldId="2147485141"/>
              <ac:spMk id="4" creationId="{D960BBFD-E7A2-5FBB-0275-31168B1D2EA9}"/>
            </ac:spMkLst>
          </pc:spChg>
          <pc:cxnChg chg="add">
            <ac:chgData name="Robert McMurray" userId="7206ba61-cad0-4b0f-9c88-a021d5a55b85" providerId="ADAL" clId="{745700F2-ED48-4EB3-93BF-6E2A844627DC}" dt="2022-12-07T16:35:49.194" v="194"/>
            <ac:cxnSpMkLst>
              <pc:docMk/>
              <pc:sldMasterMk cId="1600970475" sldId="2147485105"/>
              <pc:sldLayoutMk cId="390470114" sldId="2147485141"/>
              <ac:cxnSpMk id="3" creationId="{D06EAB21-3CEC-A6F9-1256-EBA187B01C45}"/>
            </ac:cxnSpMkLst>
          </pc:cxnChg>
          <pc:cxnChg chg="add">
            <ac:chgData name="Robert McMurray" userId="7206ba61-cad0-4b0f-9c88-a021d5a55b85" providerId="ADAL" clId="{745700F2-ED48-4EB3-93BF-6E2A844627DC}" dt="2022-12-07T16:35:49.194" v="194"/>
            <ac:cxnSpMkLst>
              <pc:docMk/>
              <pc:sldMasterMk cId="1600970475" sldId="2147485105"/>
              <pc:sldLayoutMk cId="390470114" sldId="2147485141"/>
              <ac:cxnSpMk id="9" creationId="{DB35A3E6-32DE-6D5D-D35E-93E319AFA0AC}"/>
            </ac:cxnSpMkLst>
          </pc:cxnChg>
        </pc:sldLayoutChg>
        <pc:sldLayoutChg chg="addSp">
          <pc:chgData name="Robert McMurray" userId="7206ba61-cad0-4b0f-9c88-a021d5a55b85" providerId="ADAL" clId="{745700F2-ED48-4EB3-93BF-6E2A844627DC}" dt="2022-12-07T16:35:49.194" v="194"/>
          <pc:sldLayoutMkLst>
            <pc:docMk/>
            <pc:sldMasterMk cId="1600970475" sldId="2147485105"/>
            <pc:sldLayoutMk cId="3375218088" sldId="2147485142"/>
          </pc:sldLayoutMkLst>
          <pc:spChg chg="add">
            <ac:chgData name="Robert McMurray" userId="7206ba61-cad0-4b0f-9c88-a021d5a55b85" providerId="ADAL" clId="{745700F2-ED48-4EB3-93BF-6E2A844627DC}" dt="2022-12-07T16:35:49.194" v="194"/>
            <ac:spMkLst>
              <pc:docMk/>
              <pc:sldMasterMk cId="1600970475" sldId="2147485105"/>
              <pc:sldLayoutMk cId="3375218088" sldId="2147485142"/>
              <ac:spMk id="7" creationId="{68A7E7CE-DDC3-7458-5727-836FCCE5B8B5}"/>
            </ac:spMkLst>
          </pc:spChg>
          <pc:cxnChg chg="add">
            <ac:chgData name="Robert McMurray" userId="7206ba61-cad0-4b0f-9c88-a021d5a55b85" providerId="ADAL" clId="{745700F2-ED48-4EB3-93BF-6E2A844627DC}" dt="2022-12-07T16:35:49.194" v="194"/>
            <ac:cxnSpMkLst>
              <pc:docMk/>
              <pc:sldMasterMk cId="1600970475" sldId="2147485105"/>
              <pc:sldLayoutMk cId="3375218088" sldId="2147485142"/>
              <ac:cxnSpMk id="4" creationId="{E5A00666-717C-F8FA-7AAE-583B59055FD2}"/>
            </ac:cxnSpMkLst>
          </pc:cxnChg>
        </pc:sldLayoutChg>
        <pc:sldLayoutChg chg="addSp">
          <pc:chgData name="Robert McMurray" userId="7206ba61-cad0-4b0f-9c88-a021d5a55b85" providerId="ADAL" clId="{745700F2-ED48-4EB3-93BF-6E2A844627DC}" dt="2022-12-07T16:35:49.194" v="194"/>
          <pc:sldLayoutMkLst>
            <pc:docMk/>
            <pc:sldMasterMk cId="1600970475" sldId="2147485105"/>
            <pc:sldLayoutMk cId="2983663835" sldId="2147485143"/>
          </pc:sldLayoutMkLst>
          <pc:spChg chg="add">
            <ac:chgData name="Robert McMurray" userId="7206ba61-cad0-4b0f-9c88-a021d5a55b85" providerId="ADAL" clId="{745700F2-ED48-4EB3-93BF-6E2A844627DC}" dt="2022-12-07T16:35:49.194" v="194"/>
            <ac:spMkLst>
              <pc:docMk/>
              <pc:sldMasterMk cId="1600970475" sldId="2147485105"/>
              <pc:sldLayoutMk cId="2983663835" sldId="2147485143"/>
              <ac:spMk id="2" creationId="{B63766FF-BAFD-474C-B1EB-FC9AF91127BB}"/>
            </ac:spMkLst>
          </pc:spChg>
        </pc:sldLayoutChg>
        <pc:sldLayoutChg chg="addSp">
          <pc:chgData name="Robert McMurray" userId="7206ba61-cad0-4b0f-9c88-a021d5a55b85" providerId="ADAL" clId="{745700F2-ED48-4EB3-93BF-6E2A844627DC}" dt="2022-12-07T16:35:49.194" v="194"/>
          <pc:sldLayoutMkLst>
            <pc:docMk/>
            <pc:sldMasterMk cId="1600970475" sldId="2147485105"/>
            <pc:sldLayoutMk cId="2281190318" sldId="2147485144"/>
          </pc:sldLayoutMkLst>
          <pc:spChg chg="add">
            <ac:chgData name="Robert McMurray" userId="7206ba61-cad0-4b0f-9c88-a021d5a55b85" providerId="ADAL" clId="{745700F2-ED48-4EB3-93BF-6E2A844627DC}" dt="2022-12-07T16:35:49.194" v="194"/>
            <ac:spMkLst>
              <pc:docMk/>
              <pc:sldMasterMk cId="1600970475" sldId="2147485105"/>
              <pc:sldLayoutMk cId="2281190318" sldId="2147485144"/>
              <ac:spMk id="3" creationId="{02E0B2E4-E80A-76C1-0DCB-B00E5339817C}"/>
            </ac:spMkLst>
          </pc:spChg>
        </pc:sldLayoutChg>
        <pc:sldLayoutChg chg="addSp">
          <pc:chgData name="Robert McMurray" userId="7206ba61-cad0-4b0f-9c88-a021d5a55b85" providerId="ADAL" clId="{745700F2-ED48-4EB3-93BF-6E2A844627DC}" dt="2022-12-07T16:35:49.194" v="194"/>
          <pc:sldLayoutMkLst>
            <pc:docMk/>
            <pc:sldMasterMk cId="1600970475" sldId="2147485105"/>
            <pc:sldLayoutMk cId="3905782373" sldId="2147485145"/>
          </pc:sldLayoutMkLst>
          <pc:spChg chg="add">
            <ac:chgData name="Robert McMurray" userId="7206ba61-cad0-4b0f-9c88-a021d5a55b85" providerId="ADAL" clId="{745700F2-ED48-4EB3-93BF-6E2A844627DC}" dt="2022-12-07T16:35:49.194" v="194"/>
            <ac:spMkLst>
              <pc:docMk/>
              <pc:sldMasterMk cId="1600970475" sldId="2147485105"/>
              <pc:sldLayoutMk cId="3905782373" sldId="2147485145"/>
              <ac:spMk id="2" creationId="{3E7C1CDB-8015-2DC3-B599-52C10A5351D6}"/>
            </ac:spMkLst>
          </pc:spChg>
        </pc:sldLayoutChg>
        <pc:sldLayoutChg chg="addSp">
          <pc:chgData name="Robert McMurray" userId="7206ba61-cad0-4b0f-9c88-a021d5a55b85" providerId="ADAL" clId="{745700F2-ED48-4EB3-93BF-6E2A844627DC}" dt="2022-12-07T16:35:49.194" v="194"/>
          <pc:sldLayoutMkLst>
            <pc:docMk/>
            <pc:sldMasterMk cId="1600970475" sldId="2147485105"/>
            <pc:sldLayoutMk cId="279508496" sldId="2147485146"/>
          </pc:sldLayoutMkLst>
          <pc:spChg chg="add">
            <ac:chgData name="Robert McMurray" userId="7206ba61-cad0-4b0f-9c88-a021d5a55b85" providerId="ADAL" clId="{745700F2-ED48-4EB3-93BF-6E2A844627DC}" dt="2022-12-07T16:35:49.194" v="194"/>
            <ac:spMkLst>
              <pc:docMk/>
              <pc:sldMasterMk cId="1600970475" sldId="2147485105"/>
              <pc:sldLayoutMk cId="279508496" sldId="2147485146"/>
              <ac:spMk id="2" creationId="{9089BA3F-0D53-B30F-339A-64F1D7FC6397}"/>
            </ac:spMkLst>
          </pc:spChg>
        </pc:sldLayoutChg>
        <pc:sldLayoutChg chg="addSp">
          <pc:chgData name="Robert McMurray" userId="7206ba61-cad0-4b0f-9c88-a021d5a55b85" providerId="ADAL" clId="{745700F2-ED48-4EB3-93BF-6E2A844627DC}" dt="2022-12-07T16:35:49.194" v="194"/>
          <pc:sldLayoutMkLst>
            <pc:docMk/>
            <pc:sldMasterMk cId="1600970475" sldId="2147485105"/>
            <pc:sldLayoutMk cId="1825438982" sldId="2147485147"/>
          </pc:sldLayoutMkLst>
          <pc:spChg chg="add">
            <ac:chgData name="Robert McMurray" userId="7206ba61-cad0-4b0f-9c88-a021d5a55b85" providerId="ADAL" clId="{745700F2-ED48-4EB3-93BF-6E2A844627DC}" dt="2022-12-07T16:35:49.194" v="194"/>
            <ac:spMkLst>
              <pc:docMk/>
              <pc:sldMasterMk cId="1600970475" sldId="2147485105"/>
              <pc:sldLayoutMk cId="1825438982" sldId="2147485147"/>
              <ac:spMk id="4" creationId="{918A7E11-158B-02A3-4C54-99E698FFD891}"/>
            </ac:spMkLst>
          </pc:spChg>
        </pc:sldLayoutChg>
        <pc:sldLayoutChg chg="addSp">
          <pc:chgData name="Robert McMurray" userId="7206ba61-cad0-4b0f-9c88-a021d5a55b85" providerId="ADAL" clId="{745700F2-ED48-4EB3-93BF-6E2A844627DC}" dt="2022-12-07T16:35:49.194" v="194"/>
          <pc:sldLayoutMkLst>
            <pc:docMk/>
            <pc:sldMasterMk cId="1600970475" sldId="2147485105"/>
            <pc:sldLayoutMk cId="3694795389" sldId="2147485148"/>
          </pc:sldLayoutMkLst>
          <pc:spChg chg="add">
            <ac:chgData name="Robert McMurray" userId="7206ba61-cad0-4b0f-9c88-a021d5a55b85" providerId="ADAL" clId="{745700F2-ED48-4EB3-93BF-6E2A844627DC}" dt="2022-12-07T16:35:49.194" v="194"/>
            <ac:spMkLst>
              <pc:docMk/>
              <pc:sldMasterMk cId="1600970475" sldId="2147485105"/>
              <pc:sldLayoutMk cId="3694795389" sldId="2147485148"/>
              <ac:spMk id="4" creationId="{32980246-74F2-C57C-5728-1079C47147CE}"/>
            </ac:spMkLst>
          </pc:spChg>
        </pc:sldLayoutChg>
        <pc:sldLayoutChg chg="addSp">
          <pc:chgData name="Robert McMurray" userId="7206ba61-cad0-4b0f-9c88-a021d5a55b85" providerId="ADAL" clId="{745700F2-ED48-4EB3-93BF-6E2A844627DC}" dt="2022-12-07T16:35:49.194" v="194"/>
          <pc:sldLayoutMkLst>
            <pc:docMk/>
            <pc:sldMasterMk cId="1600970475" sldId="2147485105"/>
            <pc:sldLayoutMk cId="2578882079" sldId="2147485151"/>
          </pc:sldLayoutMkLst>
          <pc:picChg chg="add">
            <ac:chgData name="Robert McMurray" userId="7206ba61-cad0-4b0f-9c88-a021d5a55b85" providerId="ADAL" clId="{745700F2-ED48-4EB3-93BF-6E2A844627DC}" dt="2022-12-07T16:35:49.194" v="194"/>
            <ac:picMkLst>
              <pc:docMk/>
              <pc:sldMasterMk cId="1600970475" sldId="2147485105"/>
              <pc:sldLayoutMk cId="2578882079" sldId="2147485151"/>
              <ac:picMk id="3" creationId="{7CA32CAD-2343-0BF3-3B6C-ACBA7EB66216}"/>
            </ac:picMkLst>
          </pc:picChg>
          <pc:picChg chg="add">
            <ac:chgData name="Robert McMurray" userId="7206ba61-cad0-4b0f-9c88-a021d5a55b85" providerId="ADAL" clId="{745700F2-ED48-4EB3-93BF-6E2A844627DC}" dt="2022-12-07T16:35:49.194" v="194"/>
            <ac:picMkLst>
              <pc:docMk/>
              <pc:sldMasterMk cId="1600970475" sldId="2147485105"/>
              <pc:sldLayoutMk cId="2578882079" sldId="2147485151"/>
              <ac:picMk id="6" creationId="{2AC00EDA-E1CC-434A-A2AB-EAD307ED0A35}"/>
            </ac:picMkLst>
          </pc:picChg>
        </pc:sldLayoutChg>
        <pc:sldLayoutChg chg="addSp">
          <pc:chgData name="Robert McMurray" userId="7206ba61-cad0-4b0f-9c88-a021d5a55b85" providerId="ADAL" clId="{745700F2-ED48-4EB3-93BF-6E2A844627DC}" dt="2022-12-07T16:35:49.194" v="194"/>
          <pc:sldLayoutMkLst>
            <pc:docMk/>
            <pc:sldMasterMk cId="1600970475" sldId="2147485105"/>
            <pc:sldLayoutMk cId="2300941621" sldId="2147485153"/>
          </pc:sldLayoutMkLst>
          <pc:picChg chg="add">
            <ac:chgData name="Robert McMurray" userId="7206ba61-cad0-4b0f-9c88-a021d5a55b85" providerId="ADAL" clId="{745700F2-ED48-4EB3-93BF-6E2A844627DC}" dt="2022-12-07T16:35:49.194" v="194"/>
            <ac:picMkLst>
              <pc:docMk/>
              <pc:sldMasterMk cId="1600970475" sldId="2147485105"/>
              <pc:sldLayoutMk cId="2300941621" sldId="2147485153"/>
              <ac:picMk id="4" creationId="{33C0E442-2273-6D9D-287D-B4370E815C96}"/>
            </ac:picMkLst>
          </pc:picChg>
          <pc:picChg chg="add">
            <ac:chgData name="Robert McMurray" userId="7206ba61-cad0-4b0f-9c88-a021d5a55b85" providerId="ADAL" clId="{745700F2-ED48-4EB3-93BF-6E2A844627DC}" dt="2022-12-07T16:35:49.194" v="194"/>
            <ac:picMkLst>
              <pc:docMk/>
              <pc:sldMasterMk cId="1600970475" sldId="2147485105"/>
              <pc:sldLayoutMk cId="2300941621" sldId="2147485153"/>
              <ac:picMk id="5" creationId="{E3071E8F-763B-F658-110D-B5EE5F3BF45A}"/>
            </ac:picMkLst>
          </pc:picChg>
        </pc:sldLayoutChg>
      </pc:sldMasterChg>
    </pc:docChg>
  </pc:docChgLst>
  <pc:docChgLst>
    <pc:chgData name="Robert McMurray" userId="7206ba61-cad0-4b0f-9c88-a021d5a55b85" providerId="ADAL" clId="{587054B7-43B6-4084-8F9A-EA93187AD4C1}"/>
    <pc:docChg chg="modSld">
      <pc:chgData name="Robert McMurray" userId="7206ba61-cad0-4b0f-9c88-a021d5a55b85" providerId="ADAL" clId="{587054B7-43B6-4084-8F9A-EA93187AD4C1}" dt="2022-03-23T17:47:52.226" v="113" actId="20577"/>
      <pc:docMkLst>
        <pc:docMk/>
      </pc:docMkLst>
      <pc:sldChg chg="modSp mod">
        <pc:chgData name="Robert McMurray" userId="7206ba61-cad0-4b0f-9c88-a021d5a55b85" providerId="ADAL" clId="{587054B7-43B6-4084-8F9A-EA93187AD4C1}" dt="2022-03-23T17:47:52.226" v="113" actId="20577"/>
        <pc:sldMkLst>
          <pc:docMk/>
          <pc:sldMk cId="1967241604" sldId="2076138177"/>
        </pc:sldMkLst>
        <pc:graphicFrameChg chg="modGraphic">
          <ac:chgData name="Robert McMurray" userId="7206ba61-cad0-4b0f-9c88-a021d5a55b85" providerId="ADAL" clId="{587054B7-43B6-4084-8F9A-EA93187AD4C1}" dt="2022-03-23T17:47:52.226" v="113" actId="20577"/>
          <ac:graphicFrameMkLst>
            <pc:docMk/>
            <pc:sldMk cId="1967241604" sldId="2076138177"/>
            <ac:graphicFrameMk id="4" creationId="{08146ABA-2AD2-482F-9CCB-133AFC8928EE}"/>
          </ac:graphicFrameMkLst>
        </pc:graphicFrameChg>
      </pc:sldChg>
    </pc:docChg>
  </pc:docChgLst>
  <pc:docChgLst>
    <pc:chgData name="Robert McMurray" userId="7206ba61-cad0-4b0f-9c88-a021d5a55b85" providerId="ADAL" clId="{00D74A5F-1E0C-4ED9-A153-C79E8A35B33E}"/>
    <pc:docChg chg="custSel modSld sldOrd">
      <pc:chgData name="Robert McMurray" userId="7206ba61-cad0-4b0f-9c88-a021d5a55b85" providerId="ADAL" clId="{00D74A5F-1E0C-4ED9-A153-C79E8A35B33E}" dt="2022-08-15T20:35:30.761" v="140"/>
      <pc:docMkLst>
        <pc:docMk/>
      </pc:docMkLst>
      <pc:sldChg chg="modSp mod">
        <pc:chgData name="Robert McMurray" userId="7206ba61-cad0-4b0f-9c88-a021d5a55b85" providerId="ADAL" clId="{00D74A5F-1E0C-4ED9-A153-C79E8A35B33E}" dt="2022-08-15T09:57:00.038" v="136" actId="6549"/>
        <pc:sldMkLst>
          <pc:docMk/>
          <pc:sldMk cId="3044274533" sldId="2076138178"/>
        </pc:sldMkLst>
        <pc:spChg chg="mod">
          <ac:chgData name="Robert McMurray" userId="7206ba61-cad0-4b0f-9c88-a021d5a55b85" providerId="ADAL" clId="{00D74A5F-1E0C-4ED9-A153-C79E8A35B33E}" dt="2022-08-15T09:57:00.038" v="136" actId="6549"/>
          <ac:spMkLst>
            <pc:docMk/>
            <pc:sldMk cId="3044274533" sldId="2076138178"/>
            <ac:spMk id="2" creationId="{3DB7E3CE-CB83-4CB0-8F7B-D610079B3510}"/>
          </ac:spMkLst>
        </pc:spChg>
        <pc:spChg chg="mod">
          <ac:chgData name="Robert McMurray" userId="7206ba61-cad0-4b0f-9c88-a021d5a55b85" providerId="ADAL" clId="{00D74A5F-1E0C-4ED9-A153-C79E8A35B33E}" dt="2022-08-15T09:56:57.093" v="134" actId="6549"/>
          <ac:spMkLst>
            <pc:docMk/>
            <pc:sldMk cId="3044274533" sldId="2076138178"/>
            <ac:spMk id="4" creationId="{C6361B23-E44C-4224-9466-3FDE2585277B}"/>
          </ac:spMkLst>
        </pc:spChg>
      </pc:sldChg>
      <pc:sldChg chg="modSp mod">
        <pc:chgData name="Robert McMurray" userId="7206ba61-cad0-4b0f-9c88-a021d5a55b85" providerId="ADAL" clId="{00D74A5F-1E0C-4ED9-A153-C79E8A35B33E}" dt="2022-08-10T22:20:15.245" v="121" actId="20577"/>
        <pc:sldMkLst>
          <pc:docMk/>
          <pc:sldMk cId="1994533722" sldId="2076138188"/>
        </pc:sldMkLst>
        <pc:spChg chg="mod">
          <ac:chgData name="Robert McMurray" userId="7206ba61-cad0-4b0f-9c88-a021d5a55b85" providerId="ADAL" clId="{00D74A5F-1E0C-4ED9-A153-C79E8A35B33E}" dt="2022-08-10T22:20:15.245" v="121" actId="20577"/>
          <ac:spMkLst>
            <pc:docMk/>
            <pc:sldMk cId="1994533722" sldId="2076138188"/>
            <ac:spMk id="3" creationId="{2406EDBB-3541-4E95-8CC9-197B942666D6}"/>
          </ac:spMkLst>
        </pc:spChg>
      </pc:sldChg>
      <pc:sldChg chg="modSp mod ord">
        <pc:chgData name="Robert McMurray" userId="7206ba61-cad0-4b0f-9c88-a021d5a55b85" providerId="ADAL" clId="{00D74A5F-1E0C-4ED9-A153-C79E8A35B33E}" dt="2022-08-15T20:35:30.761" v="140"/>
        <pc:sldMkLst>
          <pc:docMk/>
          <pc:sldMk cId="1438424252" sldId="2076138199"/>
        </pc:sldMkLst>
        <pc:spChg chg="mod">
          <ac:chgData name="Robert McMurray" userId="7206ba61-cad0-4b0f-9c88-a021d5a55b85" providerId="ADAL" clId="{00D74A5F-1E0C-4ED9-A153-C79E8A35B33E}" dt="2022-08-15T10:02:03.976" v="138" actId="6549"/>
          <ac:spMkLst>
            <pc:docMk/>
            <pc:sldMk cId="1438424252" sldId="2076138199"/>
            <ac:spMk id="2" creationId="{00000000-0000-0000-0000-000000000000}"/>
          </ac:spMkLst>
        </pc:spChg>
      </pc:sldChg>
    </pc:docChg>
  </pc:docChgLst>
  <pc:docChgLst>
    <pc:chgData name="Robert McMurray" userId="7206ba61-cad0-4b0f-9c88-a021d5a55b85" providerId="ADAL" clId="{7C8C6B13-E41A-46C0-836D-8170E3106FD7}"/>
    <pc:docChg chg="undo custSel addSld modSld sldOrd modSection">
      <pc:chgData name="Robert McMurray" userId="7206ba61-cad0-4b0f-9c88-a021d5a55b85" providerId="ADAL" clId="{7C8C6B13-E41A-46C0-836D-8170E3106FD7}" dt="2022-09-27T21:46:35.008" v="661" actId="6549"/>
      <pc:docMkLst>
        <pc:docMk/>
      </pc:docMkLst>
      <pc:sldChg chg="modSp mod">
        <pc:chgData name="Robert McMurray" userId="7206ba61-cad0-4b0f-9c88-a021d5a55b85" providerId="ADAL" clId="{7C8C6B13-E41A-46C0-836D-8170E3106FD7}" dt="2022-09-07T18:35:38.265" v="29" actId="20577"/>
        <pc:sldMkLst>
          <pc:docMk/>
          <pc:sldMk cId="1230039841" sldId="2076138128"/>
        </pc:sldMkLst>
        <pc:spChg chg="mod">
          <ac:chgData name="Robert McMurray" userId="7206ba61-cad0-4b0f-9c88-a021d5a55b85" providerId="ADAL" clId="{7C8C6B13-E41A-46C0-836D-8170E3106FD7}" dt="2022-09-07T18:35:24.667" v="9" actId="6549"/>
          <ac:spMkLst>
            <pc:docMk/>
            <pc:sldMk cId="1230039841" sldId="2076138128"/>
            <ac:spMk id="4" creationId="{00000000-0000-0000-0000-000000000000}"/>
          </ac:spMkLst>
        </pc:spChg>
        <pc:spChg chg="mod">
          <ac:chgData name="Robert McMurray" userId="7206ba61-cad0-4b0f-9c88-a021d5a55b85" providerId="ADAL" clId="{7C8C6B13-E41A-46C0-836D-8170E3106FD7}" dt="2022-09-07T18:35:38.265" v="29" actId="20577"/>
          <ac:spMkLst>
            <pc:docMk/>
            <pc:sldMk cId="1230039841" sldId="2076138128"/>
            <ac:spMk id="5" creationId="{00000000-0000-0000-0000-000000000000}"/>
          </ac:spMkLst>
        </pc:spChg>
      </pc:sldChg>
      <pc:sldChg chg="addSp modSp mod modNotesTx">
        <pc:chgData name="Robert McMurray" userId="7206ba61-cad0-4b0f-9c88-a021d5a55b85" providerId="ADAL" clId="{7C8C6B13-E41A-46C0-836D-8170E3106FD7}" dt="2022-09-07T18:47:07.831" v="234" actId="20577"/>
        <pc:sldMkLst>
          <pc:docMk/>
          <pc:sldMk cId="2237107340" sldId="2076138175"/>
        </pc:sldMkLst>
        <pc:spChg chg="mod">
          <ac:chgData name="Robert McMurray" userId="7206ba61-cad0-4b0f-9c88-a021d5a55b85" providerId="ADAL" clId="{7C8C6B13-E41A-46C0-836D-8170E3106FD7}" dt="2022-09-07T18:37:34.489" v="65" actId="6549"/>
          <ac:spMkLst>
            <pc:docMk/>
            <pc:sldMk cId="2237107340" sldId="2076138175"/>
            <ac:spMk id="3" creationId="{0C8317D8-2C17-4799-9617-907299F499BD}"/>
          </ac:spMkLst>
        </pc:spChg>
        <pc:spChg chg="add mod">
          <ac:chgData name="Robert McMurray" userId="7206ba61-cad0-4b0f-9c88-a021d5a55b85" providerId="ADAL" clId="{7C8C6B13-E41A-46C0-836D-8170E3106FD7}" dt="2022-09-07T18:37:26.322" v="59" actId="1076"/>
          <ac:spMkLst>
            <pc:docMk/>
            <pc:sldMk cId="2237107340" sldId="2076138175"/>
            <ac:spMk id="5" creationId="{92898EC5-C4F7-878E-8722-FEBDA1E1904B}"/>
          </ac:spMkLst>
        </pc:spChg>
      </pc:sldChg>
      <pc:sldChg chg="modSp mod">
        <pc:chgData name="Robert McMurray" userId="7206ba61-cad0-4b0f-9c88-a021d5a55b85" providerId="ADAL" clId="{7C8C6B13-E41A-46C0-836D-8170E3106FD7}" dt="2022-09-07T18:40:01.473" v="137" actId="20577"/>
        <pc:sldMkLst>
          <pc:docMk/>
          <pc:sldMk cId="1967241604" sldId="2076138177"/>
        </pc:sldMkLst>
        <pc:graphicFrameChg chg="modGraphic">
          <ac:chgData name="Robert McMurray" userId="7206ba61-cad0-4b0f-9c88-a021d5a55b85" providerId="ADAL" clId="{7C8C6B13-E41A-46C0-836D-8170E3106FD7}" dt="2022-09-07T18:40:01.473" v="137" actId="20577"/>
          <ac:graphicFrameMkLst>
            <pc:docMk/>
            <pc:sldMk cId="1967241604" sldId="2076138177"/>
            <ac:graphicFrameMk id="4" creationId="{08146ABA-2AD2-482F-9CCB-133AFC8928EE}"/>
          </ac:graphicFrameMkLst>
        </pc:graphicFrameChg>
      </pc:sldChg>
      <pc:sldChg chg="modSp mod">
        <pc:chgData name="Robert McMurray" userId="7206ba61-cad0-4b0f-9c88-a021d5a55b85" providerId="ADAL" clId="{7C8C6B13-E41A-46C0-836D-8170E3106FD7}" dt="2022-09-27T21:46:35.008" v="661" actId="6549"/>
        <pc:sldMkLst>
          <pc:docMk/>
          <pc:sldMk cId="4243437582" sldId="2076138180"/>
        </pc:sldMkLst>
        <pc:graphicFrameChg chg="modGraphic">
          <ac:chgData name="Robert McMurray" userId="7206ba61-cad0-4b0f-9c88-a021d5a55b85" providerId="ADAL" clId="{7C8C6B13-E41A-46C0-836D-8170E3106FD7}" dt="2022-09-27T21:46:35.008" v="661" actId="6549"/>
          <ac:graphicFrameMkLst>
            <pc:docMk/>
            <pc:sldMk cId="4243437582" sldId="2076138180"/>
            <ac:graphicFrameMk id="6" creationId="{B678CDEA-0FF2-4B6E-B0A8-1575252E873D}"/>
          </ac:graphicFrameMkLst>
        </pc:graphicFrameChg>
      </pc:sldChg>
      <pc:sldChg chg="modSp new mod ord">
        <pc:chgData name="Robert McMurray" userId="7206ba61-cad0-4b0f-9c88-a021d5a55b85" providerId="ADAL" clId="{7C8C6B13-E41A-46C0-836D-8170E3106FD7}" dt="2022-09-07T19:22:31.058" v="660" actId="20577"/>
        <pc:sldMkLst>
          <pc:docMk/>
          <pc:sldMk cId="2109278018" sldId="2076138206"/>
        </pc:sldMkLst>
        <pc:spChg chg="mod">
          <ac:chgData name="Robert McMurray" userId="7206ba61-cad0-4b0f-9c88-a021d5a55b85" providerId="ADAL" clId="{7C8C6B13-E41A-46C0-836D-8170E3106FD7}" dt="2022-09-07T19:14:10.996" v="542" actId="20577"/>
          <ac:spMkLst>
            <pc:docMk/>
            <pc:sldMk cId="2109278018" sldId="2076138206"/>
            <ac:spMk id="2" creationId="{EF7CBACA-D889-F8D9-C4E8-60ABBC05219F}"/>
          </ac:spMkLst>
        </pc:spChg>
        <pc:spChg chg="mod">
          <ac:chgData name="Robert McMurray" userId="7206ba61-cad0-4b0f-9c88-a021d5a55b85" providerId="ADAL" clId="{7C8C6B13-E41A-46C0-836D-8170E3106FD7}" dt="2022-09-07T19:22:31.058" v="660" actId="20577"/>
          <ac:spMkLst>
            <pc:docMk/>
            <pc:sldMk cId="2109278018" sldId="2076138206"/>
            <ac:spMk id="3" creationId="{FF94ADBF-9448-8203-1B1F-85DD7BF27C22}"/>
          </ac:spMkLst>
        </pc:spChg>
      </pc:sldChg>
    </pc:docChg>
  </pc:docChgLst>
  <pc:docChgLst>
    <pc:chgData name="Robert McMurray" userId="7206ba61-cad0-4b0f-9c88-a021d5a55b85" providerId="ADAL" clId="{1E974AA0-0837-469F-A4CD-E36A889C9F8F}"/>
    <pc:docChg chg="modSld">
      <pc:chgData name="Robert McMurray" userId="7206ba61-cad0-4b0f-9c88-a021d5a55b85" providerId="ADAL" clId="{1E974AA0-0837-469F-A4CD-E36A889C9F8F}" dt="2022-04-11T17:31:28.426" v="0" actId="6549"/>
      <pc:docMkLst>
        <pc:docMk/>
      </pc:docMkLst>
      <pc:sldChg chg="modNotesTx">
        <pc:chgData name="Robert McMurray" userId="7206ba61-cad0-4b0f-9c88-a021d5a55b85" providerId="ADAL" clId="{1E974AA0-0837-469F-A4CD-E36A889C9F8F}" dt="2022-04-11T17:31:28.426" v="0" actId="6549"/>
        <pc:sldMkLst>
          <pc:docMk/>
          <pc:sldMk cId="1967241604" sldId="2076138177"/>
        </pc:sldMkLst>
      </pc:sldChg>
    </pc:docChg>
  </pc:docChgLst>
  <pc:docChgLst>
    <pc:chgData name="Robert McMurray" userId="7206ba61-cad0-4b0f-9c88-a021d5a55b85" providerId="ADAL" clId="{11F5A234-5AE9-4DA9-A566-10046E508561}"/>
    <pc:docChg chg="custSel modSld">
      <pc:chgData name="Robert McMurray" userId="7206ba61-cad0-4b0f-9c88-a021d5a55b85" providerId="ADAL" clId="{11F5A234-5AE9-4DA9-A566-10046E508561}" dt="2022-04-14T18:04:53.969" v="218" actId="6549"/>
      <pc:docMkLst>
        <pc:docMk/>
      </pc:docMkLst>
      <pc:sldChg chg="modSp mod">
        <pc:chgData name="Robert McMurray" userId="7206ba61-cad0-4b0f-9c88-a021d5a55b85" providerId="ADAL" clId="{11F5A234-5AE9-4DA9-A566-10046E508561}" dt="2022-04-14T12:18:43.915" v="79" actId="207"/>
        <pc:sldMkLst>
          <pc:docMk/>
          <pc:sldMk cId="1230039841" sldId="2076138128"/>
        </pc:sldMkLst>
        <pc:spChg chg="mod">
          <ac:chgData name="Robert McMurray" userId="7206ba61-cad0-4b0f-9c88-a021d5a55b85" providerId="ADAL" clId="{11F5A234-5AE9-4DA9-A566-10046E508561}" dt="2022-04-14T12:18:43.915" v="79" actId="207"/>
          <ac:spMkLst>
            <pc:docMk/>
            <pc:sldMk cId="1230039841" sldId="2076138128"/>
            <ac:spMk id="4" creationId="{00000000-0000-0000-0000-000000000000}"/>
          </ac:spMkLst>
        </pc:spChg>
        <pc:spChg chg="mod">
          <ac:chgData name="Robert McMurray" userId="7206ba61-cad0-4b0f-9c88-a021d5a55b85" providerId="ADAL" clId="{11F5A234-5AE9-4DA9-A566-10046E508561}" dt="2022-04-14T12:18:32.272" v="77" actId="20577"/>
          <ac:spMkLst>
            <pc:docMk/>
            <pc:sldMk cId="1230039841" sldId="2076138128"/>
            <ac:spMk id="5" creationId="{00000000-0000-0000-0000-000000000000}"/>
          </ac:spMkLst>
        </pc:spChg>
      </pc:sldChg>
      <pc:sldChg chg="modSp mod">
        <pc:chgData name="Robert McMurray" userId="7206ba61-cad0-4b0f-9c88-a021d5a55b85" providerId="ADAL" clId="{11F5A234-5AE9-4DA9-A566-10046E508561}" dt="2022-04-14T12:19:41.768" v="98" actId="20577"/>
        <pc:sldMkLst>
          <pc:docMk/>
          <pc:sldMk cId="3582520056" sldId="2076138165"/>
        </pc:sldMkLst>
        <pc:spChg chg="mod">
          <ac:chgData name="Robert McMurray" userId="7206ba61-cad0-4b0f-9c88-a021d5a55b85" providerId="ADAL" clId="{11F5A234-5AE9-4DA9-A566-10046E508561}" dt="2022-04-14T12:19:41.768" v="98" actId="20577"/>
          <ac:spMkLst>
            <pc:docMk/>
            <pc:sldMk cId="3582520056" sldId="2076138165"/>
            <ac:spMk id="2" creationId="{00000000-0000-0000-0000-000000000000}"/>
          </ac:spMkLst>
        </pc:spChg>
      </pc:sldChg>
      <pc:sldChg chg="modSp mod">
        <pc:chgData name="Robert McMurray" userId="7206ba61-cad0-4b0f-9c88-a021d5a55b85" providerId="ADAL" clId="{11F5A234-5AE9-4DA9-A566-10046E508561}" dt="2022-04-14T12:22:02.260" v="157" actId="313"/>
        <pc:sldMkLst>
          <pc:docMk/>
          <pc:sldMk cId="2154818978" sldId="2076138170"/>
        </pc:sldMkLst>
        <pc:spChg chg="mod">
          <ac:chgData name="Robert McMurray" userId="7206ba61-cad0-4b0f-9c88-a021d5a55b85" providerId="ADAL" clId="{11F5A234-5AE9-4DA9-A566-10046E508561}" dt="2022-04-14T12:22:02.260" v="157" actId="313"/>
          <ac:spMkLst>
            <pc:docMk/>
            <pc:sldMk cId="2154818978" sldId="2076138170"/>
            <ac:spMk id="3" creationId="{ACACDDF8-6907-4D38-BE8D-9998EAC435E4}"/>
          </ac:spMkLst>
        </pc:spChg>
      </pc:sldChg>
      <pc:sldChg chg="modSp mod">
        <pc:chgData name="Robert McMurray" userId="7206ba61-cad0-4b0f-9c88-a021d5a55b85" providerId="ADAL" clId="{11F5A234-5AE9-4DA9-A566-10046E508561}" dt="2022-04-14T12:19:31.351" v="88" actId="20577"/>
        <pc:sldMkLst>
          <pc:docMk/>
          <pc:sldMk cId="2237107340" sldId="2076138175"/>
        </pc:sldMkLst>
        <pc:spChg chg="mod">
          <ac:chgData name="Robert McMurray" userId="7206ba61-cad0-4b0f-9c88-a021d5a55b85" providerId="ADAL" clId="{11F5A234-5AE9-4DA9-A566-10046E508561}" dt="2022-04-14T12:19:31.351" v="88" actId="20577"/>
          <ac:spMkLst>
            <pc:docMk/>
            <pc:sldMk cId="2237107340" sldId="2076138175"/>
            <ac:spMk id="2" creationId="{F24938EC-77EF-4E4E-9397-E932DC67F7A7}"/>
          </ac:spMkLst>
        </pc:spChg>
      </pc:sldChg>
      <pc:sldChg chg="modSp mod">
        <pc:chgData name="Robert McMurray" userId="7206ba61-cad0-4b0f-9c88-a021d5a55b85" providerId="ADAL" clId="{11F5A234-5AE9-4DA9-A566-10046E508561}" dt="2022-04-14T12:20:32.246" v="111" actId="313"/>
        <pc:sldMkLst>
          <pc:docMk/>
          <pc:sldMk cId="1935342037" sldId="2076138176"/>
        </pc:sldMkLst>
        <pc:spChg chg="mod">
          <ac:chgData name="Robert McMurray" userId="7206ba61-cad0-4b0f-9c88-a021d5a55b85" providerId="ADAL" clId="{11F5A234-5AE9-4DA9-A566-10046E508561}" dt="2022-04-14T12:20:32.246" v="111" actId="313"/>
          <ac:spMkLst>
            <pc:docMk/>
            <pc:sldMk cId="1935342037" sldId="2076138176"/>
            <ac:spMk id="2" creationId="{00000000-0000-0000-0000-000000000000}"/>
          </ac:spMkLst>
        </pc:spChg>
      </pc:sldChg>
      <pc:sldChg chg="modSp mod">
        <pc:chgData name="Robert McMurray" userId="7206ba61-cad0-4b0f-9c88-a021d5a55b85" providerId="ADAL" clId="{11F5A234-5AE9-4DA9-A566-10046E508561}" dt="2022-04-14T12:19:59.767" v="107" actId="20577"/>
        <pc:sldMkLst>
          <pc:docMk/>
          <pc:sldMk cId="1967241604" sldId="2076138177"/>
        </pc:sldMkLst>
        <pc:spChg chg="mod">
          <ac:chgData name="Robert McMurray" userId="7206ba61-cad0-4b0f-9c88-a021d5a55b85" providerId="ADAL" clId="{11F5A234-5AE9-4DA9-A566-10046E508561}" dt="2022-04-14T12:19:59.767" v="107" actId="20577"/>
          <ac:spMkLst>
            <pc:docMk/>
            <pc:sldMk cId="1967241604" sldId="2076138177"/>
            <ac:spMk id="2" creationId="{ACE73192-BA05-452E-95E1-99E6495ACB6C}"/>
          </ac:spMkLst>
        </pc:spChg>
        <pc:graphicFrameChg chg="modGraphic">
          <ac:chgData name="Robert McMurray" userId="7206ba61-cad0-4b0f-9c88-a021d5a55b85" providerId="ADAL" clId="{11F5A234-5AE9-4DA9-A566-10046E508561}" dt="2022-04-14T12:17:58.544" v="57" actId="20577"/>
          <ac:graphicFrameMkLst>
            <pc:docMk/>
            <pc:sldMk cId="1967241604" sldId="2076138177"/>
            <ac:graphicFrameMk id="4" creationId="{08146ABA-2AD2-482F-9CCB-133AFC8928EE}"/>
          </ac:graphicFrameMkLst>
        </pc:graphicFrameChg>
      </pc:sldChg>
      <pc:sldChg chg="modSp mod">
        <pc:chgData name="Robert McMurray" userId="7206ba61-cad0-4b0f-9c88-a021d5a55b85" providerId="ADAL" clId="{11F5A234-5AE9-4DA9-A566-10046E508561}" dt="2022-04-14T12:20:14.595" v="108" actId="313"/>
        <pc:sldMkLst>
          <pc:docMk/>
          <pc:sldMk cId="3044274533" sldId="2076138178"/>
        </pc:sldMkLst>
        <pc:spChg chg="mod">
          <ac:chgData name="Robert McMurray" userId="7206ba61-cad0-4b0f-9c88-a021d5a55b85" providerId="ADAL" clId="{11F5A234-5AE9-4DA9-A566-10046E508561}" dt="2022-04-14T12:20:14.595" v="108" actId="313"/>
          <ac:spMkLst>
            <pc:docMk/>
            <pc:sldMk cId="3044274533" sldId="2076138178"/>
            <ac:spMk id="2" creationId="{3DB7E3CE-CB83-4CB0-8F7B-D610079B3510}"/>
          </ac:spMkLst>
        </pc:spChg>
      </pc:sldChg>
      <pc:sldChg chg="modSp mod">
        <pc:chgData name="Robert McMurray" userId="7206ba61-cad0-4b0f-9c88-a021d5a55b85" providerId="ADAL" clId="{11F5A234-5AE9-4DA9-A566-10046E508561}" dt="2022-04-14T12:20:23.027" v="109" actId="313"/>
        <pc:sldMkLst>
          <pc:docMk/>
          <pc:sldMk cId="1912261853" sldId="2076138179"/>
        </pc:sldMkLst>
        <pc:spChg chg="mod">
          <ac:chgData name="Robert McMurray" userId="7206ba61-cad0-4b0f-9c88-a021d5a55b85" providerId="ADAL" clId="{11F5A234-5AE9-4DA9-A566-10046E508561}" dt="2022-04-14T12:20:23.027" v="109" actId="313"/>
          <ac:spMkLst>
            <pc:docMk/>
            <pc:sldMk cId="1912261853" sldId="2076138179"/>
            <ac:spMk id="2" creationId="{3DB7E3CE-CB83-4CB0-8F7B-D610079B3510}"/>
          </ac:spMkLst>
        </pc:spChg>
      </pc:sldChg>
      <pc:sldChg chg="modSp mod">
        <pc:chgData name="Robert McMurray" userId="7206ba61-cad0-4b0f-9c88-a021d5a55b85" providerId="ADAL" clId="{11F5A234-5AE9-4DA9-A566-10046E508561}" dt="2022-04-14T12:20:55.420" v="118" actId="313"/>
        <pc:sldMkLst>
          <pc:docMk/>
          <pc:sldMk cId="4243437582" sldId="2076138180"/>
        </pc:sldMkLst>
        <pc:spChg chg="mod">
          <ac:chgData name="Robert McMurray" userId="7206ba61-cad0-4b0f-9c88-a021d5a55b85" providerId="ADAL" clId="{11F5A234-5AE9-4DA9-A566-10046E508561}" dt="2022-04-14T12:20:55.420" v="118" actId="313"/>
          <ac:spMkLst>
            <pc:docMk/>
            <pc:sldMk cId="4243437582" sldId="2076138180"/>
            <ac:spMk id="2" creationId="{E74FAA26-7C44-44A9-AC77-DE2F79C49633}"/>
          </ac:spMkLst>
        </pc:spChg>
      </pc:sldChg>
      <pc:sldChg chg="modSp mod">
        <pc:chgData name="Robert McMurray" userId="7206ba61-cad0-4b0f-9c88-a021d5a55b85" providerId="ADAL" clId="{11F5A234-5AE9-4DA9-A566-10046E508561}" dt="2022-04-14T12:22:42.500" v="173" actId="313"/>
        <pc:sldMkLst>
          <pc:docMk/>
          <pc:sldMk cId="2997297676" sldId="2076138181"/>
        </pc:sldMkLst>
        <pc:spChg chg="mod">
          <ac:chgData name="Robert McMurray" userId="7206ba61-cad0-4b0f-9c88-a021d5a55b85" providerId="ADAL" clId="{11F5A234-5AE9-4DA9-A566-10046E508561}" dt="2022-04-14T12:22:42.500" v="173" actId="313"/>
          <ac:spMkLst>
            <pc:docMk/>
            <pc:sldMk cId="2997297676" sldId="2076138181"/>
            <ac:spMk id="2" creationId="{B24D85A3-4761-4BEF-8634-627FA1EC953D}"/>
          </ac:spMkLst>
        </pc:spChg>
      </pc:sldChg>
      <pc:sldChg chg="modSp mod">
        <pc:chgData name="Robert McMurray" userId="7206ba61-cad0-4b0f-9c88-a021d5a55b85" providerId="ADAL" clId="{11F5A234-5AE9-4DA9-A566-10046E508561}" dt="2022-04-14T12:20:24.283" v="110" actId="313"/>
        <pc:sldMkLst>
          <pc:docMk/>
          <pc:sldMk cId="2908470657" sldId="2076138182"/>
        </pc:sldMkLst>
        <pc:spChg chg="mod">
          <ac:chgData name="Robert McMurray" userId="7206ba61-cad0-4b0f-9c88-a021d5a55b85" providerId="ADAL" clId="{11F5A234-5AE9-4DA9-A566-10046E508561}" dt="2022-04-14T12:20:24.283" v="110" actId="313"/>
          <ac:spMkLst>
            <pc:docMk/>
            <pc:sldMk cId="2908470657" sldId="2076138182"/>
            <ac:spMk id="2" creationId="{3DB7E3CE-CB83-4CB0-8F7B-D610079B3510}"/>
          </ac:spMkLst>
        </pc:spChg>
      </pc:sldChg>
      <pc:sldChg chg="modSp mod">
        <pc:chgData name="Robert McMurray" userId="7206ba61-cad0-4b0f-9c88-a021d5a55b85" providerId="ADAL" clId="{11F5A234-5AE9-4DA9-A566-10046E508561}" dt="2022-04-14T12:23:01.960" v="193" actId="20577"/>
        <pc:sldMkLst>
          <pc:docMk/>
          <pc:sldMk cId="4185306154" sldId="2076138185"/>
        </pc:sldMkLst>
        <pc:spChg chg="mod">
          <ac:chgData name="Robert McMurray" userId="7206ba61-cad0-4b0f-9c88-a021d5a55b85" providerId="ADAL" clId="{11F5A234-5AE9-4DA9-A566-10046E508561}" dt="2022-04-14T12:22:49.181" v="174" actId="313"/>
          <ac:spMkLst>
            <pc:docMk/>
            <pc:sldMk cId="4185306154" sldId="2076138185"/>
            <ac:spMk id="2" creationId="{85B2DFA8-5F2D-4459-B4C9-35BCDCB7C2B8}"/>
          </ac:spMkLst>
        </pc:spChg>
        <pc:spChg chg="mod">
          <ac:chgData name="Robert McMurray" userId="7206ba61-cad0-4b0f-9c88-a021d5a55b85" providerId="ADAL" clId="{11F5A234-5AE9-4DA9-A566-10046E508561}" dt="2022-04-14T12:23:01.960" v="193" actId="20577"/>
          <ac:spMkLst>
            <pc:docMk/>
            <pc:sldMk cId="4185306154" sldId="2076138185"/>
            <ac:spMk id="3" creationId="{2880E7E6-0B58-45E2-AEDA-2335881937F6}"/>
          </ac:spMkLst>
        </pc:spChg>
      </pc:sldChg>
      <pc:sldChg chg="modSp mod modNotesTx">
        <pc:chgData name="Robert McMurray" userId="7206ba61-cad0-4b0f-9c88-a021d5a55b85" providerId="ADAL" clId="{11F5A234-5AE9-4DA9-A566-10046E508561}" dt="2022-04-14T12:21:39.883" v="152" actId="313"/>
        <pc:sldMkLst>
          <pc:docMk/>
          <pc:sldMk cId="1012696740" sldId="2076138186"/>
        </pc:sldMkLst>
        <pc:spChg chg="mod">
          <ac:chgData name="Robert McMurray" userId="7206ba61-cad0-4b0f-9c88-a021d5a55b85" providerId="ADAL" clId="{11F5A234-5AE9-4DA9-A566-10046E508561}" dt="2022-04-14T12:21:32.020" v="150" actId="313"/>
          <ac:spMkLst>
            <pc:docMk/>
            <pc:sldMk cId="1012696740" sldId="2076138186"/>
            <ac:spMk id="2" creationId="{3DB7E3CE-CB83-4CB0-8F7B-D610079B3510}"/>
          </ac:spMkLst>
        </pc:spChg>
      </pc:sldChg>
      <pc:sldChg chg="modSp mod">
        <pc:chgData name="Robert McMurray" userId="7206ba61-cad0-4b0f-9c88-a021d5a55b85" providerId="ADAL" clId="{11F5A234-5AE9-4DA9-A566-10046E508561}" dt="2022-04-14T12:22:26.048" v="170" actId="20577"/>
        <pc:sldMkLst>
          <pc:docMk/>
          <pc:sldMk cId="724814286" sldId="2076138187"/>
        </pc:sldMkLst>
        <pc:spChg chg="mod">
          <ac:chgData name="Robert McMurray" userId="7206ba61-cad0-4b0f-9c88-a021d5a55b85" providerId="ADAL" clId="{11F5A234-5AE9-4DA9-A566-10046E508561}" dt="2022-04-14T12:22:10.892" v="159" actId="313"/>
          <ac:spMkLst>
            <pc:docMk/>
            <pc:sldMk cId="724814286" sldId="2076138187"/>
            <ac:spMk id="2" creationId="{85B2DFA8-5F2D-4459-B4C9-35BCDCB7C2B8}"/>
          </ac:spMkLst>
        </pc:spChg>
        <pc:spChg chg="mod">
          <ac:chgData name="Robert McMurray" userId="7206ba61-cad0-4b0f-9c88-a021d5a55b85" providerId="ADAL" clId="{11F5A234-5AE9-4DA9-A566-10046E508561}" dt="2022-04-14T12:22:26.048" v="170" actId="20577"/>
          <ac:spMkLst>
            <pc:docMk/>
            <pc:sldMk cId="724814286" sldId="2076138187"/>
            <ac:spMk id="3" creationId="{2880E7E6-0B58-45E2-AEDA-2335881937F6}"/>
          </ac:spMkLst>
        </pc:spChg>
      </pc:sldChg>
      <pc:sldChg chg="modSp mod">
        <pc:chgData name="Robert McMurray" userId="7206ba61-cad0-4b0f-9c88-a021d5a55b85" providerId="ADAL" clId="{11F5A234-5AE9-4DA9-A566-10046E508561}" dt="2022-04-14T18:04:53.969" v="218" actId="6549"/>
        <pc:sldMkLst>
          <pc:docMk/>
          <pc:sldMk cId="1994533722" sldId="2076138188"/>
        </pc:sldMkLst>
        <pc:spChg chg="mod">
          <ac:chgData name="Robert McMurray" userId="7206ba61-cad0-4b0f-9c88-a021d5a55b85" providerId="ADAL" clId="{11F5A234-5AE9-4DA9-A566-10046E508561}" dt="2022-04-14T18:04:53.969" v="218" actId="6549"/>
          <ac:spMkLst>
            <pc:docMk/>
            <pc:sldMk cId="1994533722" sldId="2076138188"/>
            <ac:spMk id="4" creationId="{E75C32E6-1B71-4A85-A722-494A105324ED}"/>
          </ac:spMkLst>
        </pc:spChg>
      </pc:sldChg>
      <pc:sldChg chg="modSp mod">
        <pc:chgData name="Robert McMurray" userId="7206ba61-cad0-4b0f-9c88-a021d5a55b85" providerId="ADAL" clId="{11F5A234-5AE9-4DA9-A566-10046E508561}" dt="2022-04-14T12:23:24.369" v="203" actId="20577"/>
        <pc:sldMkLst>
          <pc:docMk/>
          <pc:sldMk cId="616753732" sldId="2076138190"/>
        </pc:sldMkLst>
        <pc:spChg chg="mod">
          <ac:chgData name="Robert McMurray" userId="7206ba61-cad0-4b0f-9c88-a021d5a55b85" providerId="ADAL" clId="{11F5A234-5AE9-4DA9-A566-10046E508561}" dt="2022-04-14T12:23:12.869" v="194" actId="313"/>
          <ac:spMkLst>
            <pc:docMk/>
            <pc:sldMk cId="616753732" sldId="2076138190"/>
            <ac:spMk id="2" creationId="{85B2DFA8-5F2D-4459-B4C9-35BCDCB7C2B8}"/>
          </ac:spMkLst>
        </pc:spChg>
        <pc:spChg chg="mod">
          <ac:chgData name="Robert McMurray" userId="7206ba61-cad0-4b0f-9c88-a021d5a55b85" providerId="ADAL" clId="{11F5A234-5AE9-4DA9-A566-10046E508561}" dt="2022-04-14T12:23:24.369" v="203" actId="20577"/>
          <ac:spMkLst>
            <pc:docMk/>
            <pc:sldMk cId="616753732" sldId="2076138190"/>
            <ac:spMk id="3" creationId="{2880E7E6-0B58-45E2-AEDA-2335881937F6}"/>
          </ac:spMkLst>
        </pc:spChg>
      </pc:sldChg>
      <pc:sldChg chg="modSp mod">
        <pc:chgData name="Robert McMurray" userId="7206ba61-cad0-4b0f-9c88-a021d5a55b85" providerId="ADAL" clId="{11F5A234-5AE9-4DA9-A566-10046E508561}" dt="2022-04-14T12:22:38.580" v="172" actId="313"/>
        <pc:sldMkLst>
          <pc:docMk/>
          <pc:sldMk cId="1615758184" sldId="2076138193"/>
        </pc:sldMkLst>
        <pc:spChg chg="mod">
          <ac:chgData name="Robert McMurray" userId="7206ba61-cad0-4b0f-9c88-a021d5a55b85" providerId="ADAL" clId="{11F5A234-5AE9-4DA9-A566-10046E508561}" dt="2022-04-14T12:22:36.709" v="171" actId="313"/>
          <ac:spMkLst>
            <pc:docMk/>
            <pc:sldMk cId="1615758184" sldId="2076138193"/>
            <ac:spMk id="2" creationId="{85B2DFA8-5F2D-4459-B4C9-35BCDCB7C2B8}"/>
          </ac:spMkLst>
        </pc:spChg>
        <pc:spChg chg="mod">
          <ac:chgData name="Robert McMurray" userId="7206ba61-cad0-4b0f-9c88-a021d5a55b85" providerId="ADAL" clId="{11F5A234-5AE9-4DA9-A566-10046E508561}" dt="2022-04-14T12:22:38.580" v="172" actId="313"/>
          <ac:spMkLst>
            <pc:docMk/>
            <pc:sldMk cId="1615758184" sldId="2076138193"/>
            <ac:spMk id="3" creationId="{2880E7E6-0B58-45E2-AEDA-2335881937F6}"/>
          </ac:spMkLst>
        </pc:spChg>
      </pc:sldChg>
      <pc:sldChg chg="modSp mod">
        <pc:chgData name="Robert McMurray" userId="7206ba61-cad0-4b0f-9c88-a021d5a55b85" providerId="ADAL" clId="{11F5A234-5AE9-4DA9-A566-10046E508561}" dt="2022-04-14T12:20:41.100" v="114" actId="313"/>
        <pc:sldMkLst>
          <pc:docMk/>
          <pc:sldMk cId="126562156" sldId="2076138196"/>
        </pc:sldMkLst>
        <pc:spChg chg="mod">
          <ac:chgData name="Robert McMurray" userId="7206ba61-cad0-4b0f-9c88-a021d5a55b85" providerId="ADAL" clId="{11F5A234-5AE9-4DA9-A566-10046E508561}" dt="2022-04-14T12:20:39.229" v="113" actId="313"/>
          <ac:spMkLst>
            <pc:docMk/>
            <pc:sldMk cId="126562156" sldId="2076138196"/>
            <ac:spMk id="2" creationId="{3DB7E3CE-CB83-4CB0-8F7B-D610079B3510}"/>
          </ac:spMkLst>
        </pc:spChg>
        <pc:spChg chg="mod">
          <ac:chgData name="Robert McMurray" userId="7206ba61-cad0-4b0f-9c88-a021d5a55b85" providerId="ADAL" clId="{11F5A234-5AE9-4DA9-A566-10046E508561}" dt="2022-04-14T12:20:41.100" v="114" actId="313"/>
          <ac:spMkLst>
            <pc:docMk/>
            <pc:sldMk cId="126562156" sldId="2076138196"/>
            <ac:spMk id="10" creationId="{56A1355A-7C51-422C-87A5-6653E1CB0E79}"/>
          </ac:spMkLst>
        </pc:spChg>
      </pc:sldChg>
      <pc:sldChg chg="modSp mod">
        <pc:chgData name="Robert McMurray" userId="7206ba61-cad0-4b0f-9c88-a021d5a55b85" providerId="ADAL" clId="{11F5A234-5AE9-4DA9-A566-10046E508561}" dt="2022-04-14T12:20:52.899" v="117" actId="313"/>
        <pc:sldMkLst>
          <pc:docMk/>
          <pc:sldMk cId="1615957959" sldId="2076138197"/>
        </pc:sldMkLst>
        <pc:spChg chg="mod">
          <ac:chgData name="Robert McMurray" userId="7206ba61-cad0-4b0f-9c88-a021d5a55b85" providerId="ADAL" clId="{11F5A234-5AE9-4DA9-A566-10046E508561}" dt="2022-04-14T12:20:52.899" v="117" actId="313"/>
          <ac:spMkLst>
            <pc:docMk/>
            <pc:sldMk cId="1615957959" sldId="2076138197"/>
            <ac:spMk id="2" creationId="{3DB7E3CE-CB83-4CB0-8F7B-D610079B3510}"/>
          </ac:spMkLst>
        </pc:spChg>
      </pc:sldChg>
      <pc:sldChg chg="modSp mod">
        <pc:chgData name="Robert McMurray" userId="7206ba61-cad0-4b0f-9c88-a021d5a55b85" providerId="ADAL" clId="{11F5A234-5AE9-4DA9-A566-10046E508561}" dt="2022-04-14T12:22:07.436" v="158" actId="313"/>
        <pc:sldMkLst>
          <pc:docMk/>
          <pc:sldMk cId="2387761092" sldId="2076138198"/>
        </pc:sldMkLst>
        <pc:spChg chg="mod">
          <ac:chgData name="Robert McMurray" userId="7206ba61-cad0-4b0f-9c88-a021d5a55b85" providerId="ADAL" clId="{11F5A234-5AE9-4DA9-A566-10046E508561}" dt="2022-04-14T12:22:07.436" v="158" actId="313"/>
          <ac:spMkLst>
            <pc:docMk/>
            <pc:sldMk cId="2387761092" sldId="2076138198"/>
            <ac:spMk id="3" creationId="{4670A24B-9213-4EEE-81CF-BD2D17A7FC54}"/>
          </ac:spMkLst>
        </pc:spChg>
      </pc:sldChg>
      <pc:sldChg chg="modSp mod">
        <pc:chgData name="Robert McMurray" userId="7206ba61-cad0-4b0f-9c88-a021d5a55b85" providerId="ADAL" clId="{11F5A234-5AE9-4DA9-A566-10046E508561}" dt="2022-04-14T12:20:33.852" v="112" actId="313"/>
        <pc:sldMkLst>
          <pc:docMk/>
          <pc:sldMk cId="1438424252" sldId="2076138199"/>
        </pc:sldMkLst>
        <pc:spChg chg="mod">
          <ac:chgData name="Robert McMurray" userId="7206ba61-cad0-4b0f-9c88-a021d5a55b85" providerId="ADAL" clId="{11F5A234-5AE9-4DA9-A566-10046E508561}" dt="2022-04-14T12:20:33.852" v="112" actId="313"/>
          <ac:spMkLst>
            <pc:docMk/>
            <pc:sldMk cId="1438424252" sldId="2076138199"/>
            <ac:spMk id="2" creationId="{00000000-0000-0000-0000-000000000000}"/>
          </ac:spMkLst>
        </pc:spChg>
      </pc:sldChg>
      <pc:sldChg chg="modSp mod">
        <pc:chgData name="Robert McMurray" userId="7206ba61-cad0-4b0f-9c88-a021d5a55b85" providerId="ADAL" clId="{11F5A234-5AE9-4DA9-A566-10046E508561}" dt="2022-04-14T12:21:14.176" v="149" actId="20577"/>
        <pc:sldMkLst>
          <pc:docMk/>
          <pc:sldMk cId="3093520616" sldId="2076138200"/>
        </pc:sldMkLst>
        <pc:spChg chg="mod">
          <ac:chgData name="Robert McMurray" userId="7206ba61-cad0-4b0f-9c88-a021d5a55b85" providerId="ADAL" clId="{11F5A234-5AE9-4DA9-A566-10046E508561}" dt="2022-04-14T12:21:00.541" v="119" actId="313"/>
          <ac:spMkLst>
            <pc:docMk/>
            <pc:sldMk cId="3093520616" sldId="2076138200"/>
            <ac:spMk id="2" creationId="{85B2DFA8-5F2D-4459-B4C9-35BCDCB7C2B8}"/>
          </ac:spMkLst>
        </pc:spChg>
        <pc:spChg chg="mod">
          <ac:chgData name="Robert McMurray" userId="7206ba61-cad0-4b0f-9c88-a021d5a55b85" providerId="ADAL" clId="{11F5A234-5AE9-4DA9-A566-10046E508561}" dt="2022-04-14T12:21:14.176" v="149" actId="20577"/>
          <ac:spMkLst>
            <pc:docMk/>
            <pc:sldMk cId="3093520616" sldId="2076138200"/>
            <ac:spMk id="3" creationId="{2880E7E6-0B58-45E2-AEDA-2335881937F6}"/>
          </ac:spMkLst>
        </pc:spChg>
      </pc:sldChg>
      <pc:sldChg chg="modSp mod">
        <pc:chgData name="Robert McMurray" userId="7206ba61-cad0-4b0f-9c88-a021d5a55b85" providerId="ADAL" clId="{11F5A234-5AE9-4DA9-A566-10046E508561}" dt="2022-04-14T12:21:47.035" v="153" actId="313"/>
        <pc:sldMkLst>
          <pc:docMk/>
          <pc:sldMk cId="1938212970" sldId="2076138203"/>
        </pc:sldMkLst>
        <pc:spChg chg="mod">
          <ac:chgData name="Robert McMurray" userId="7206ba61-cad0-4b0f-9c88-a021d5a55b85" providerId="ADAL" clId="{11F5A234-5AE9-4DA9-A566-10046E508561}" dt="2022-04-14T12:21:47.035" v="153" actId="313"/>
          <ac:spMkLst>
            <pc:docMk/>
            <pc:sldMk cId="1938212970" sldId="2076138203"/>
            <ac:spMk id="4" creationId="{D7731999-8C51-48CD-9991-B3A8ED91D426}"/>
          </ac:spMkLst>
        </pc:spChg>
      </pc:sldChg>
      <pc:sldChg chg="modSp mod">
        <pc:chgData name="Robert McMurray" userId="7206ba61-cad0-4b0f-9c88-a021d5a55b85" providerId="ADAL" clId="{11F5A234-5AE9-4DA9-A566-10046E508561}" dt="2022-04-14T12:21:49.315" v="154" actId="313"/>
        <pc:sldMkLst>
          <pc:docMk/>
          <pc:sldMk cId="2359869353" sldId="2076138204"/>
        </pc:sldMkLst>
        <pc:spChg chg="mod">
          <ac:chgData name="Robert McMurray" userId="7206ba61-cad0-4b0f-9c88-a021d5a55b85" providerId="ADAL" clId="{11F5A234-5AE9-4DA9-A566-10046E508561}" dt="2022-04-14T12:21:49.315" v="154" actId="313"/>
          <ac:spMkLst>
            <pc:docMk/>
            <pc:sldMk cId="2359869353" sldId="2076138204"/>
            <ac:spMk id="4" creationId="{D7731999-8C51-48CD-9991-B3A8ED91D426}"/>
          </ac:spMkLst>
        </pc:spChg>
      </pc:sldChg>
    </pc:docChg>
  </pc:docChgLst>
  <pc:docChgLst>
    <pc:chgData name="Robert McMurray" userId="7206ba61-cad0-4b0f-9c88-a021d5a55b85" providerId="ADAL" clId="{D7DE06E5-391D-4EEA-B29D-B5D40D9B82EC}"/>
    <pc:docChg chg="custSel addSld modSld sldOrd modSection">
      <pc:chgData name="Robert McMurray" userId="7206ba61-cad0-4b0f-9c88-a021d5a55b85" providerId="ADAL" clId="{D7DE06E5-391D-4EEA-B29D-B5D40D9B82EC}" dt="2022-03-07T19:26:11.873" v="12"/>
      <pc:docMkLst>
        <pc:docMk/>
      </pc:docMkLst>
      <pc:sldChg chg="addSp modSp mod chgLayout">
        <pc:chgData name="Robert McMurray" userId="7206ba61-cad0-4b0f-9c88-a021d5a55b85" providerId="ADAL" clId="{D7DE06E5-391D-4EEA-B29D-B5D40D9B82EC}" dt="2022-03-07T19:25:27.232" v="10" actId="700"/>
        <pc:sldMkLst>
          <pc:docMk/>
          <pc:sldMk cId="1012696740" sldId="2076138186"/>
        </pc:sldMkLst>
        <pc:spChg chg="mod ord">
          <ac:chgData name="Robert McMurray" userId="7206ba61-cad0-4b0f-9c88-a021d5a55b85" providerId="ADAL" clId="{D7DE06E5-391D-4EEA-B29D-B5D40D9B82EC}" dt="2022-03-07T19:25:27.232" v="10" actId="700"/>
          <ac:spMkLst>
            <pc:docMk/>
            <pc:sldMk cId="1012696740" sldId="2076138186"/>
            <ac:spMk id="2" creationId="{3DB7E3CE-CB83-4CB0-8F7B-D610079B3510}"/>
          </ac:spMkLst>
        </pc:spChg>
        <pc:spChg chg="add mod ord">
          <ac:chgData name="Robert McMurray" userId="7206ba61-cad0-4b0f-9c88-a021d5a55b85" providerId="ADAL" clId="{D7DE06E5-391D-4EEA-B29D-B5D40D9B82EC}" dt="2022-03-07T19:25:27.232" v="10" actId="700"/>
          <ac:spMkLst>
            <pc:docMk/>
            <pc:sldMk cId="1012696740" sldId="2076138186"/>
            <ac:spMk id="3" creationId="{718BF02E-B793-4646-BA67-CB4F131FCC90}"/>
          </ac:spMkLst>
        </pc:spChg>
      </pc:sldChg>
      <pc:sldChg chg="ord">
        <pc:chgData name="Robert McMurray" userId="7206ba61-cad0-4b0f-9c88-a021d5a55b85" providerId="ADAL" clId="{D7DE06E5-391D-4EEA-B29D-B5D40D9B82EC}" dt="2022-03-07T19:26:11.873" v="12"/>
        <pc:sldMkLst>
          <pc:docMk/>
          <pc:sldMk cId="3059828851" sldId="2076138201"/>
        </pc:sldMkLst>
      </pc:sldChg>
      <pc:sldChg chg="modSp mod chgLayout">
        <pc:chgData name="Robert McMurray" userId="7206ba61-cad0-4b0f-9c88-a021d5a55b85" providerId="ADAL" clId="{D7DE06E5-391D-4EEA-B29D-B5D40D9B82EC}" dt="2022-03-07T19:25:27.232" v="10" actId="700"/>
        <pc:sldMkLst>
          <pc:docMk/>
          <pc:sldMk cId="11357313" sldId="2076138202"/>
        </pc:sldMkLst>
        <pc:spChg chg="mod ord">
          <ac:chgData name="Robert McMurray" userId="7206ba61-cad0-4b0f-9c88-a021d5a55b85" providerId="ADAL" clId="{D7DE06E5-391D-4EEA-B29D-B5D40D9B82EC}" dt="2022-03-07T19:25:27.232" v="10" actId="700"/>
          <ac:spMkLst>
            <pc:docMk/>
            <pc:sldMk cId="11357313" sldId="2076138202"/>
            <ac:spMk id="7" creationId="{D1CE05A1-A6CE-4718-AC1C-B6EAF866320E}"/>
          </ac:spMkLst>
        </pc:spChg>
        <pc:spChg chg="mod ord">
          <ac:chgData name="Robert McMurray" userId="7206ba61-cad0-4b0f-9c88-a021d5a55b85" providerId="ADAL" clId="{D7DE06E5-391D-4EEA-B29D-B5D40D9B82EC}" dt="2022-03-07T19:25:27.232" v="10" actId="700"/>
          <ac:spMkLst>
            <pc:docMk/>
            <pc:sldMk cId="11357313" sldId="2076138202"/>
            <ac:spMk id="8" creationId="{FAF49C7C-369B-485D-AF17-DAEAF0243F60}"/>
          </ac:spMkLst>
        </pc:spChg>
      </pc:sldChg>
      <pc:sldChg chg="modSp add mod modClrScheme chgLayout">
        <pc:chgData name="Robert McMurray" userId="7206ba61-cad0-4b0f-9c88-a021d5a55b85" providerId="ADAL" clId="{D7DE06E5-391D-4EEA-B29D-B5D40D9B82EC}" dt="2022-03-07T19:25:27.232" v="10" actId="700"/>
        <pc:sldMkLst>
          <pc:docMk/>
          <pc:sldMk cId="1938212970" sldId="2076138203"/>
        </pc:sldMkLst>
        <pc:spChg chg="mod ord">
          <ac:chgData name="Robert McMurray" userId="7206ba61-cad0-4b0f-9c88-a021d5a55b85" providerId="ADAL" clId="{D7DE06E5-391D-4EEA-B29D-B5D40D9B82EC}" dt="2022-03-07T19:25:27.232" v="10" actId="700"/>
          <ac:spMkLst>
            <pc:docMk/>
            <pc:sldMk cId="1938212970" sldId="2076138203"/>
            <ac:spMk id="4" creationId="{D7731999-8C51-48CD-9991-B3A8ED91D426}"/>
          </ac:spMkLst>
        </pc:spChg>
        <pc:spChg chg="mod ord">
          <ac:chgData name="Robert McMurray" userId="7206ba61-cad0-4b0f-9c88-a021d5a55b85" providerId="ADAL" clId="{D7DE06E5-391D-4EEA-B29D-B5D40D9B82EC}" dt="2022-03-07T19:25:27.232" v="10" actId="700"/>
          <ac:spMkLst>
            <pc:docMk/>
            <pc:sldMk cId="1938212970" sldId="2076138203"/>
            <ac:spMk id="5" creationId="{BBDF1921-1319-424E-A803-009A20CAFE3C}"/>
          </ac:spMkLst>
        </pc:spChg>
      </pc:sldChg>
      <pc:sldChg chg="modSp add mod modClrScheme chgLayout">
        <pc:chgData name="Robert McMurray" userId="7206ba61-cad0-4b0f-9c88-a021d5a55b85" providerId="ADAL" clId="{D7DE06E5-391D-4EEA-B29D-B5D40D9B82EC}" dt="2022-03-07T19:25:27.232" v="10" actId="700"/>
        <pc:sldMkLst>
          <pc:docMk/>
          <pc:sldMk cId="2359869353" sldId="2076138204"/>
        </pc:sldMkLst>
        <pc:spChg chg="mod ord">
          <ac:chgData name="Robert McMurray" userId="7206ba61-cad0-4b0f-9c88-a021d5a55b85" providerId="ADAL" clId="{D7DE06E5-391D-4EEA-B29D-B5D40D9B82EC}" dt="2022-03-07T19:25:27.232" v="10" actId="700"/>
          <ac:spMkLst>
            <pc:docMk/>
            <pc:sldMk cId="2359869353" sldId="2076138204"/>
            <ac:spMk id="4" creationId="{D7731999-8C51-48CD-9991-B3A8ED91D426}"/>
          </ac:spMkLst>
        </pc:spChg>
        <pc:spChg chg="mod ord">
          <ac:chgData name="Robert McMurray" userId="7206ba61-cad0-4b0f-9c88-a021d5a55b85" providerId="ADAL" clId="{D7DE06E5-391D-4EEA-B29D-B5D40D9B82EC}" dt="2022-03-07T19:25:27.232" v="10" actId="700"/>
          <ac:spMkLst>
            <pc:docMk/>
            <pc:sldMk cId="2359869353" sldId="2076138204"/>
            <ac:spMk id="5" creationId="{BBDF1921-1319-424E-A803-009A20CAFE3C}"/>
          </ac:spMkLst>
        </pc:spChg>
      </pc:sldChg>
      <pc:sldChg chg="modSp add mod modClrScheme chgLayout">
        <pc:chgData name="Robert McMurray" userId="7206ba61-cad0-4b0f-9c88-a021d5a55b85" providerId="ADAL" clId="{D7DE06E5-391D-4EEA-B29D-B5D40D9B82EC}" dt="2022-03-07T19:25:27.232" v="10" actId="700"/>
        <pc:sldMkLst>
          <pc:docMk/>
          <pc:sldMk cId="930844634" sldId="2076138205"/>
        </pc:sldMkLst>
        <pc:spChg chg="mod ord">
          <ac:chgData name="Robert McMurray" userId="7206ba61-cad0-4b0f-9c88-a021d5a55b85" providerId="ADAL" clId="{D7DE06E5-391D-4EEA-B29D-B5D40D9B82EC}" dt="2022-03-07T19:25:27.232" v="10" actId="700"/>
          <ac:spMkLst>
            <pc:docMk/>
            <pc:sldMk cId="930844634" sldId="2076138205"/>
            <ac:spMk id="2" creationId="{FC95469E-5C1B-49CA-8532-FADD1057AA56}"/>
          </ac:spMkLst>
        </pc:spChg>
        <pc:spChg chg="mod ord">
          <ac:chgData name="Robert McMurray" userId="7206ba61-cad0-4b0f-9c88-a021d5a55b85" providerId="ADAL" clId="{D7DE06E5-391D-4EEA-B29D-B5D40D9B82EC}" dt="2022-03-07T19:25:27.232" v="10" actId="700"/>
          <ac:spMkLst>
            <pc:docMk/>
            <pc:sldMk cId="930844634" sldId="2076138205"/>
            <ac:spMk id="3" creationId="{073339F2-8457-4162-BA80-4A416C110BF1}"/>
          </ac:spMkLst>
        </pc:spChg>
      </pc:sldChg>
      <pc:sldMasterChg chg="addSldLayout">
        <pc:chgData name="Robert McMurray" userId="7206ba61-cad0-4b0f-9c88-a021d5a55b85" providerId="ADAL" clId="{D7DE06E5-391D-4EEA-B29D-B5D40D9B82EC}" dt="2022-03-07T19:24:46.308" v="4" actId="27028"/>
        <pc:sldMasterMkLst>
          <pc:docMk/>
          <pc:sldMasterMk cId="3588427678" sldId="2147484229"/>
        </pc:sldMasterMkLst>
        <pc:sldLayoutChg chg="add replId">
          <pc:chgData name="Robert McMurray" userId="7206ba61-cad0-4b0f-9c88-a021d5a55b85" providerId="ADAL" clId="{D7DE06E5-391D-4EEA-B29D-B5D40D9B82EC}" dt="2022-03-07T19:24:46.308" v="4" actId="27028"/>
          <pc:sldLayoutMkLst>
            <pc:docMk/>
            <pc:sldMasterMk cId="3588427678" sldId="2147484229"/>
            <pc:sldLayoutMk cId="772281452" sldId="2147485103"/>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E8AE7E-CDA9-4AFD-9F50-8FCA9533077B}" type="doc">
      <dgm:prSet loTypeId="urn:microsoft.com/office/officeart/2005/8/layout/hProcess9" loCatId="process" qsTypeId="urn:microsoft.com/office/officeart/2005/8/quickstyle/simple1" qsCatId="simple" csTypeId="urn:microsoft.com/office/officeart/2005/8/colors/colorful4" csCatId="colorful" phldr="1"/>
      <dgm:spPr/>
      <dgm:t>
        <a:bodyPr/>
        <a:lstStyle/>
        <a:p>
          <a:endParaRPr lang="en-US"/>
        </a:p>
      </dgm:t>
    </dgm:pt>
    <dgm:pt modelId="{9A890C58-2B1B-4337-BB6A-17693FDE046F}">
      <dgm:prSet/>
      <dgm:spPr/>
      <dgm:t>
        <a:bodyPr/>
        <a:lstStyle/>
        <a:p>
          <a:r>
            <a:rPr lang="en-US" baseline="0" dirty="0"/>
            <a:t>Certifications</a:t>
          </a:r>
          <a:endParaRPr lang="en-US" dirty="0"/>
        </a:p>
      </dgm:t>
    </dgm:pt>
    <dgm:pt modelId="{AC8C65A4-AAA6-47F9-B152-CDCB2436CD45}" type="parTrans" cxnId="{BC7A4F75-866F-48EA-8AD0-6380198A016D}">
      <dgm:prSet/>
      <dgm:spPr/>
      <dgm:t>
        <a:bodyPr/>
        <a:lstStyle/>
        <a:p>
          <a:endParaRPr lang="en-US"/>
        </a:p>
      </dgm:t>
    </dgm:pt>
    <dgm:pt modelId="{8FFBFBC4-9241-401E-88AC-18794CD843CD}" type="sibTrans" cxnId="{BC7A4F75-866F-48EA-8AD0-6380198A016D}">
      <dgm:prSet/>
      <dgm:spPr/>
      <dgm:t>
        <a:bodyPr/>
        <a:lstStyle/>
        <a:p>
          <a:endParaRPr lang="en-US"/>
        </a:p>
      </dgm:t>
    </dgm:pt>
    <dgm:pt modelId="{E64337E2-BAE2-4220-AA58-88BE5E2139F6}">
      <dgm:prSet/>
      <dgm:spPr/>
      <dgm:t>
        <a:bodyPr/>
        <a:lstStyle/>
        <a:p>
          <a:r>
            <a:rPr lang="en-US" baseline="0" dirty="0"/>
            <a:t>Azure</a:t>
          </a:r>
          <a:endParaRPr lang="en-US" dirty="0"/>
        </a:p>
      </dgm:t>
    </dgm:pt>
    <dgm:pt modelId="{93B074CD-7FD9-4DCB-86A7-6BB03FCA4BCD}" type="parTrans" cxnId="{9628749E-B773-45FF-8A46-956E42363AE5}">
      <dgm:prSet/>
      <dgm:spPr/>
      <dgm:t>
        <a:bodyPr/>
        <a:lstStyle/>
        <a:p>
          <a:endParaRPr lang="en-US"/>
        </a:p>
      </dgm:t>
    </dgm:pt>
    <dgm:pt modelId="{7DDF405E-5538-401C-9F0E-79BF7594BC82}" type="sibTrans" cxnId="{9628749E-B773-45FF-8A46-956E42363AE5}">
      <dgm:prSet/>
      <dgm:spPr/>
      <dgm:t>
        <a:bodyPr/>
        <a:lstStyle/>
        <a:p>
          <a:endParaRPr lang="en-US"/>
        </a:p>
      </dgm:t>
    </dgm:pt>
    <dgm:pt modelId="{DBEA2A8B-14C2-4303-B6E5-1B0C2AA46F73}">
      <dgm:prSet/>
      <dgm:spPr/>
      <dgm:t>
        <a:bodyPr/>
        <a:lstStyle/>
        <a:p>
          <a:r>
            <a:rPr lang="en-US" baseline="0" dirty="0"/>
            <a:t>Everything</a:t>
          </a:r>
          <a:endParaRPr lang="en-US" dirty="0"/>
        </a:p>
      </dgm:t>
    </dgm:pt>
    <dgm:pt modelId="{800A100F-16B7-4773-AB73-489AAB423D34}" type="parTrans" cxnId="{A2F7DCA8-4C39-4405-8121-11859F984A40}">
      <dgm:prSet/>
      <dgm:spPr/>
      <dgm:t>
        <a:bodyPr/>
        <a:lstStyle/>
        <a:p>
          <a:endParaRPr lang="en-US"/>
        </a:p>
      </dgm:t>
    </dgm:pt>
    <dgm:pt modelId="{7FE76521-D217-492F-8BBE-D6B85ACF073F}" type="sibTrans" cxnId="{A2F7DCA8-4C39-4405-8121-11859F984A40}">
      <dgm:prSet/>
      <dgm:spPr/>
      <dgm:t>
        <a:bodyPr/>
        <a:lstStyle/>
        <a:p>
          <a:endParaRPr lang="en-US"/>
        </a:p>
      </dgm:t>
    </dgm:pt>
    <dgm:pt modelId="{933D1863-1B06-4DD3-8A74-453A19FF7145}" type="pres">
      <dgm:prSet presAssocID="{17E8AE7E-CDA9-4AFD-9F50-8FCA9533077B}" presName="CompostProcess" presStyleCnt="0">
        <dgm:presLayoutVars>
          <dgm:dir/>
          <dgm:resizeHandles val="exact"/>
        </dgm:presLayoutVars>
      </dgm:prSet>
      <dgm:spPr/>
    </dgm:pt>
    <dgm:pt modelId="{46A7FF46-020F-4E57-9DAA-415812F58B4D}" type="pres">
      <dgm:prSet presAssocID="{17E8AE7E-CDA9-4AFD-9F50-8FCA9533077B}" presName="arrow" presStyleLbl="bgShp" presStyleIdx="0" presStyleCnt="1"/>
      <dgm:spPr/>
    </dgm:pt>
    <dgm:pt modelId="{CA0B4DED-0BAB-4EAB-A289-6131F163229D}" type="pres">
      <dgm:prSet presAssocID="{17E8AE7E-CDA9-4AFD-9F50-8FCA9533077B}" presName="linearProcess" presStyleCnt="0"/>
      <dgm:spPr/>
    </dgm:pt>
    <dgm:pt modelId="{B0B1D3C0-5BEA-4D4A-8171-3C856ED0454C}" type="pres">
      <dgm:prSet presAssocID="{9A890C58-2B1B-4337-BB6A-17693FDE046F}" presName="textNode" presStyleLbl="node1" presStyleIdx="0" presStyleCnt="3">
        <dgm:presLayoutVars>
          <dgm:bulletEnabled val="1"/>
        </dgm:presLayoutVars>
      </dgm:prSet>
      <dgm:spPr/>
    </dgm:pt>
    <dgm:pt modelId="{2584EE5E-8607-40B8-8D16-71B4B1C6CBDA}" type="pres">
      <dgm:prSet presAssocID="{8FFBFBC4-9241-401E-88AC-18794CD843CD}" presName="sibTrans" presStyleCnt="0"/>
      <dgm:spPr/>
    </dgm:pt>
    <dgm:pt modelId="{EC3FB2C7-B6C6-49A7-AB53-34EFF55254E4}" type="pres">
      <dgm:prSet presAssocID="{E64337E2-BAE2-4220-AA58-88BE5E2139F6}" presName="textNode" presStyleLbl="node1" presStyleIdx="1" presStyleCnt="3">
        <dgm:presLayoutVars>
          <dgm:bulletEnabled val="1"/>
        </dgm:presLayoutVars>
      </dgm:prSet>
      <dgm:spPr/>
    </dgm:pt>
    <dgm:pt modelId="{1F85B082-6BB6-4218-B4E4-2ABE80D91C53}" type="pres">
      <dgm:prSet presAssocID="{7DDF405E-5538-401C-9F0E-79BF7594BC82}" presName="sibTrans" presStyleCnt="0"/>
      <dgm:spPr/>
    </dgm:pt>
    <dgm:pt modelId="{57EB3076-AE46-4ABC-AB73-7CBCC0045C43}" type="pres">
      <dgm:prSet presAssocID="{DBEA2A8B-14C2-4303-B6E5-1B0C2AA46F73}" presName="textNode" presStyleLbl="node1" presStyleIdx="2" presStyleCnt="3">
        <dgm:presLayoutVars>
          <dgm:bulletEnabled val="1"/>
        </dgm:presLayoutVars>
      </dgm:prSet>
      <dgm:spPr/>
    </dgm:pt>
  </dgm:ptLst>
  <dgm:cxnLst>
    <dgm:cxn modelId="{18B97B10-BC81-4E1B-922A-0274F6501CC7}" type="presOf" srcId="{17E8AE7E-CDA9-4AFD-9F50-8FCA9533077B}" destId="{933D1863-1B06-4DD3-8A74-453A19FF7145}" srcOrd="0" destOrd="0" presId="urn:microsoft.com/office/officeart/2005/8/layout/hProcess9"/>
    <dgm:cxn modelId="{60AD3633-8EFE-4FD8-8424-A2B4E03D7A54}" type="presOf" srcId="{DBEA2A8B-14C2-4303-B6E5-1B0C2AA46F73}" destId="{57EB3076-AE46-4ABC-AB73-7CBCC0045C43}" srcOrd="0" destOrd="0" presId="urn:microsoft.com/office/officeart/2005/8/layout/hProcess9"/>
    <dgm:cxn modelId="{BC7A4F75-866F-48EA-8AD0-6380198A016D}" srcId="{17E8AE7E-CDA9-4AFD-9F50-8FCA9533077B}" destId="{9A890C58-2B1B-4337-BB6A-17693FDE046F}" srcOrd="0" destOrd="0" parTransId="{AC8C65A4-AAA6-47F9-B152-CDCB2436CD45}" sibTransId="{8FFBFBC4-9241-401E-88AC-18794CD843CD}"/>
    <dgm:cxn modelId="{2D7F678A-073D-4E19-9F80-972163ADFE86}" type="presOf" srcId="{9A890C58-2B1B-4337-BB6A-17693FDE046F}" destId="{B0B1D3C0-5BEA-4D4A-8171-3C856ED0454C}" srcOrd="0" destOrd="0" presId="urn:microsoft.com/office/officeart/2005/8/layout/hProcess9"/>
    <dgm:cxn modelId="{9628749E-B773-45FF-8A46-956E42363AE5}" srcId="{17E8AE7E-CDA9-4AFD-9F50-8FCA9533077B}" destId="{E64337E2-BAE2-4220-AA58-88BE5E2139F6}" srcOrd="1" destOrd="0" parTransId="{93B074CD-7FD9-4DCB-86A7-6BB03FCA4BCD}" sibTransId="{7DDF405E-5538-401C-9F0E-79BF7594BC82}"/>
    <dgm:cxn modelId="{A2F7DCA8-4C39-4405-8121-11859F984A40}" srcId="{17E8AE7E-CDA9-4AFD-9F50-8FCA9533077B}" destId="{DBEA2A8B-14C2-4303-B6E5-1B0C2AA46F73}" srcOrd="2" destOrd="0" parTransId="{800A100F-16B7-4773-AB73-489AAB423D34}" sibTransId="{7FE76521-D217-492F-8BBE-D6B85ACF073F}"/>
    <dgm:cxn modelId="{565A02B6-85D5-4AC9-87C9-2A1002847094}" type="presOf" srcId="{E64337E2-BAE2-4220-AA58-88BE5E2139F6}" destId="{EC3FB2C7-B6C6-49A7-AB53-34EFF55254E4}" srcOrd="0" destOrd="0" presId="urn:microsoft.com/office/officeart/2005/8/layout/hProcess9"/>
    <dgm:cxn modelId="{3CEB79FB-0E87-4A0A-82B5-A99D4029EE92}" type="presParOf" srcId="{933D1863-1B06-4DD3-8A74-453A19FF7145}" destId="{46A7FF46-020F-4E57-9DAA-415812F58B4D}" srcOrd="0" destOrd="0" presId="urn:microsoft.com/office/officeart/2005/8/layout/hProcess9"/>
    <dgm:cxn modelId="{C6981DE0-9123-44CB-93BA-1DD1D0CD9DCE}" type="presParOf" srcId="{933D1863-1B06-4DD3-8A74-453A19FF7145}" destId="{CA0B4DED-0BAB-4EAB-A289-6131F163229D}" srcOrd="1" destOrd="0" presId="urn:microsoft.com/office/officeart/2005/8/layout/hProcess9"/>
    <dgm:cxn modelId="{DAD5AEF1-D5D6-44ED-A477-A54B6564AAFE}" type="presParOf" srcId="{CA0B4DED-0BAB-4EAB-A289-6131F163229D}" destId="{B0B1D3C0-5BEA-4D4A-8171-3C856ED0454C}" srcOrd="0" destOrd="0" presId="urn:microsoft.com/office/officeart/2005/8/layout/hProcess9"/>
    <dgm:cxn modelId="{EC597187-945B-4211-A388-7AEDAF611B6E}" type="presParOf" srcId="{CA0B4DED-0BAB-4EAB-A289-6131F163229D}" destId="{2584EE5E-8607-40B8-8D16-71B4B1C6CBDA}" srcOrd="1" destOrd="0" presId="urn:microsoft.com/office/officeart/2005/8/layout/hProcess9"/>
    <dgm:cxn modelId="{14612BDC-BA98-4521-A964-E196E580B248}" type="presParOf" srcId="{CA0B4DED-0BAB-4EAB-A289-6131F163229D}" destId="{EC3FB2C7-B6C6-49A7-AB53-34EFF55254E4}" srcOrd="2" destOrd="0" presId="urn:microsoft.com/office/officeart/2005/8/layout/hProcess9"/>
    <dgm:cxn modelId="{A658681C-9847-472C-A6F2-1884FC4760F3}" type="presParOf" srcId="{CA0B4DED-0BAB-4EAB-A289-6131F163229D}" destId="{1F85B082-6BB6-4218-B4E4-2ABE80D91C53}" srcOrd="3" destOrd="0" presId="urn:microsoft.com/office/officeart/2005/8/layout/hProcess9"/>
    <dgm:cxn modelId="{6A248934-DF86-49E0-AA3F-D8F699CF4621}" type="presParOf" srcId="{CA0B4DED-0BAB-4EAB-A289-6131F163229D}" destId="{57EB3076-AE46-4ABC-AB73-7CBCC0045C43}"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7E8AE7E-CDA9-4AFD-9F50-8FCA9533077B}" type="doc">
      <dgm:prSet loTypeId="urn:microsoft.com/office/officeart/2005/8/layout/hProcess9" loCatId="process" qsTypeId="urn:microsoft.com/office/officeart/2005/8/quickstyle/simple1" qsCatId="simple" csTypeId="urn:microsoft.com/office/officeart/2005/8/colors/colorful5" csCatId="colorful" phldr="1"/>
      <dgm:spPr/>
      <dgm:t>
        <a:bodyPr/>
        <a:lstStyle/>
        <a:p>
          <a:endParaRPr lang="en-US"/>
        </a:p>
      </dgm:t>
    </dgm:pt>
    <dgm:pt modelId="{189490FB-5EA7-46DE-8FAA-1F8BFD5105B8}">
      <dgm:prSet/>
      <dgm:spPr/>
      <dgm:t>
        <a:bodyPr/>
        <a:lstStyle/>
        <a:p>
          <a:r>
            <a:rPr lang="en-US" dirty="0"/>
            <a:t>Request</a:t>
          </a:r>
        </a:p>
      </dgm:t>
    </dgm:pt>
    <dgm:pt modelId="{07826ACC-0CDB-4696-8328-A08DF0D0BFB5}" type="parTrans" cxnId="{4F7FF121-229E-4402-880F-66F66736D0E3}">
      <dgm:prSet/>
      <dgm:spPr/>
      <dgm:t>
        <a:bodyPr/>
        <a:lstStyle/>
        <a:p>
          <a:endParaRPr lang="en-US"/>
        </a:p>
      </dgm:t>
    </dgm:pt>
    <dgm:pt modelId="{C0E8011D-E710-4B5F-824D-7B98CB049900}" type="sibTrans" cxnId="{4F7FF121-229E-4402-880F-66F66736D0E3}">
      <dgm:prSet/>
      <dgm:spPr/>
      <dgm:t>
        <a:bodyPr/>
        <a:lstStyle/>
        <a:p>
          <a:endParaRPr lang="en-US"/>
        </a:p>
      </dgm:t>
    </dgm:pt>
    <dgm:pt modelId="{9A890C58-2B1B-4337-BB6A-17693FDE046F}">
      <dgm:prSet/>
      <dgm:spPr/>
      <dgm:t>
        <a:bodyPr/>
        <a:lstStyle/>
        <a:p>
          <a:r>
            <a:rPr lang="en-US" dirty="0"/>
            <a:t>Triage</a:t>
          </a:r>
        </a:p>
      </dgm:t>
    </dgm:pt>
    <dgm:pt modelId="{AC8C65A4-AAA6-47F9-B152-CDCB2436CD45}" type="parTrans" cxnId="{BC7A4F75-866F-48EA-8AD0-6380198A016D}">
      <dgm:prSet/>
      <dgm:spPr/>
      <dgm:t>
        <a:bodyPr/>
        <a:lstStyle/>
        <a:p>
          <a:endParaRPr lang="en-US"/>
        </a:p>
      </dgm:t>
    </dgm:pt>
    <dgm:pt modelId="{8FFBFBC4-9241-401E-88AC-18794CD843CD}" type="sibTrans" cxnId="{BC7A4F75-866F-48EA-8AD0-6380198A016D}">
      <dgm:prSet/>
      <dgm:spPr/>
      <dgm:t>
        <a:bodyPr/>
        <a:lstStyle/>
        <a:p>
          <a:endParaRPr lang="en-US"/>
        </a:p>
      </dgm:t>
    </dgm:pt>
    <dgm:pt modelId="{E64337E2-BAE2-4220-AA58-88BE5E2139F6}">
      <dgm:prSet/>
      <dgm:spPr/>
      <dgm:t>
        <a:bodyPr/>
        <a:lstStyle/>
        <a:p>
          <a:r>
            <a:rPr lang="en-US" baseline="0" dirty="0"/>
            <a:t>Assign</a:t>
          </a:r>
          <a:endParaRPr lang="en-US" dirty="0"/>
        </a:p>
      </dgm:t>
    </dgm:pt>
    <dgm:pt modelId="{93B074CD-7FD9-4DCB-86A7-6BB03FCA4BCD}" type="parTrans" cxnId="{9628749E-B773-45FF-8A46-956E42363AE5}">
      <dgm:prSet/>
      <dgm:spPr/>
      <dgm:t>
        <a:bodyPr/>
        <a:lstStyle/>
        <a:p>
          <a:endParaRPr lang="en-US"/>
        </a:p>
      </dgm:t>
    </dgm:pt>
    <dgm:pt modelId="{7DDF405E-5538-401C-9F0E-79BF7594BC82}" type="sibTrans" cxnId="{9628749E-B773-45FF-8A46-956E42363AE5}">
      <dgm:prSet/>
      <dgm:spPr/>
      <dgm:t>
        <a:bodyPr/>
        <a:lstStyle/>
        <a:p>
          <a:endParaRPr lang="en-US"/>
        </a:p>
      </dgm:t>
    </dgm:pt>
    <dgm:pt modelId="{DBEA2A8B-14C2-4303-B6E5-1B0C2AA46F73}">
      <dgm:prSet/>
      <dgm:spPr/>
      <dgm:t>
        <a:bodyPr/>
        <a:lstStyle/>
        <a:p>
          <a:r>
            <a:rPr lang="en-US" baseline="0" dirty="0"/>
            <a:t>Create</a:t>
          </a:r>
          <a:endParaRPr lang="en-US" dirty="0"/>
        </a:p>
      </dgm:t>
    </dgm:pt>
    <dgm:pt modelId="{800A100F-16B7-4773-AB73-489AAB423D34}" type="parTrans" cxnId="{A2F7DCA8-4C39-4405-8121-11859F984A40}">
      <dgm:prSet/>
      <dgm:spPr/>
      <dgm:t>
        <a:bodyPr/>
        <a:lstStyle/>
        <a:p>
          <a:endParaRPr lang="en-US"/>
        </a:p>
      </dgm:t>
    </dgm:pt>
    <dgm:pt modelId="{7FE76521-D217-492F-8BBE-D6B85ACF073F}" type="sibTrans" cxnId="{A2F7DCA8-4C39-4405-8121-11859F984A40}">
      <dgm:prSet/>
      <dgm:spPr/>
      <dgm:t>
        <a:bodyPr/>
        <a:lstStyle/>
        <a:p>
          <a:endParaRPr lang="en-US"/>
        </a:p>
      </dgm:t>
    </dgm:pt>
    <dgm:pt modelId="{BF5DB500-2FE0-4597-9BD6-E7E4931969CE}">
      <dgm:prSet/>
      <dgm:spPr/>
      <dgm:t>
        <a:bodyPr/>
        <a:lstStyle/>
        <a:p>
          <a:r>
            <a:rPr lang="en-US" baseline="0"/>
            <a:t>Publish</a:t>
          </a:r>
          <a:endParaRPr lang="en-US"/>
        </a:p>
      </dgm:t>
    </dgm:pt>
    <dgm:pt modelId="{8598E5D6-9FAB-41E1-ACD1-57AB4BAC07A6}" type="parTrans" cxnId="{F2EFCB5F-64AE-4943-82E0-F18C943736DB}">
      <dgm:prSet/>
      <dgm:spPr/>
      <dgm:t>
        <a:bodyPr/>
        <a:lstStyle/>
        <a:p>
          <a:endParaRPr lang="en-US"/>
        </a:p>
      </dgm:t>
    </dgm:pt>
    <dgm:pt modelId="{4648F436-DFAC-49CA-94DA-D6F26C57509B}" type="sibTrans" cxnId="{F2EFCB5F-64AE-4943-82E0-F18C943736DB}">
      <dgm:prSet/>
      <dgm:spPr/>
      <dgm:t>
        <a:bodyPr/>
        <a:lstStyle/>
        <a:p>
          <a:endParaRPr lang="en-US"/>
        </a:p>
      </dgm:t>
    </dgm:pt>
    <dgm:pt modelId="{62C2B491-D17F-44DF-AF4B-ACDB896BEB4C}" type="pres">
      <dgm:prSet presAssocID="{17E8AE7E-CDA9-4AFD-9F50-8FCA9533077B}" presName="CompostProcess" presStyleCnt="0">
        <dgm:presLayoutVars>
          <dgm:dir/>
          <dgm:resizeHandles val="exact"/>
        </dgm:presLayoutVars>
      </dgm:prSet>
      <dgm:spPr/>
    </dgm:pt>
    <dgm:pt modelId="{792422AA-0114-467C-BB14-0D1CA0C0AD9B}" type="pres">
      <dgm:prSet presAssocID="{17E8AE7E-CDA9-4AFD-9F50-8FCA9533077B}" presName="arrow" presStyleLbl="bgShp" presStyleIdx="0" presStyleCnt="1"/>
      <dgm:spPr/>
    </dgm:pt>
    <dgm:pt modelId="{322531EC-66A9-4B5C-9E06-89CF3A59C780}" type="pres">
      <dgm:prSet presAssocID="{17E8AE7E-CDA9-4AFD-9F50-8FCA9533077B}" presName="linearProcess" presStyleCnt="0"/>
      <dgm:spPr/>
    </dgm:pt>
    <dgm:pt modelId="{8C42458A-8666-4CFE-AAE6-C355AA85B618}" type="pres">
      <dgm:prSet presAssocID="{189490FB-5EA7-46DE-8FAA-1F8BFD5105B8}" presName="textNode" presStyleLbl="node1" presStyleIdx="0" presStyleCnt="5">
        <dgm:presLayoutVars>
          <dgm:bulletEnabled val="1"/>
        </dgm:presLayoutVars>
      </dgm:prSet>
      <dgm:spPr/>
    </dgm:pt>
    <dgm:pt modelId="{A8692C93-A9F8-4E15-9AB4-4F8D6F240F4B}" type="pres">
      <dgm:prSet presAssocID="{C0E8011D-E710-4B5F-824D-7B98CB049900}" presName="sibTrans" presStyleCnt="0"/>
      <dgm:spPr/>
    </dgm:pt>
    <dgm:pt modelId="{E93A34FA-A87C-4EBE-A558-59AB4CB4413F}" type="pres">
      <dgm:prSet presAssocID="{9A890C58-2B1B-4337-BB6A-17693FDE046F}" presName="textNode" presStyleLbl="node1" presStyleIdx="1" presStyleCnt="5">
        <dgm:presLayoutVars>
          <dgm:bulletEnabled val="1"/>
        </dgm:presLayoutVars>
      </dgm:prSet>
      <dgm:spPr/>
    </dgm:pt>
    <dgm:pt modelId="{41B5E79F-C8F1-4824-943B-D9397618F4E5}" type="pres">
      <dgm:prSet presAssocID="{8FFBFBC4-9241-401E-88AC-18794CD843CD}" presName="sibTrans" presStyleCnt="0"/>
      <dgm:spPr/>
    </dgm:pt>
    <dgm:pt modelId="{99DF5092-5329-43A4-B83A-E15420F70676}" type="pres">
      <dgm:prSet presAssocID="{E64337E2-BAE2-4220-AA58-88BE5E2139F6}" presName="textNode" presStyleLbl="node1" presStyleIdx="2" presStyleCnt="5">
        <dgm:presLayoutVars>
          <dgm:bulletEnabled val="1"/>
        </dgm:presLayoutVars>
      </dgm:prSet>
      <dgm:spPr/>
    </dgm:pt>
    <dgm:pt modelId="{C78CCC7F-92D4-4F7D-AD30-2532B608B703}" type="pres">
      <dgm:prSet presAssocID="{7DDF405E-5538-401C-9F0E-79BF7594BC82}" presName="sibTrans" presStyleCnt="0"/>
      <dgm:spPr/>
    </dgm:pt>
    <dgm:pt modelId="{41B3B144-9869-44B5-B0E6-545E1949EE5E}" type="pres">
      <dgm:prSet presAssocID="{DBEA2A8B-14C2-4303-B6E5-1B0C2AA46F73}" presName="textNode" presStyleLbl="node1" presStyleIdx="3" presStyleCnt="5">
        <dgm:presLayoutVars>
          <dgm:bulletEnabled val="1"/>
        </dgm:presLayoutVars>
      </dgm:prSet>
      <dgm:spPr/>
    </dgm:pt>
    <dgm:pt modelId="{F6CA8D63-4FB0-4817-8E40-074291C10CEC}" type="pres">
      <dgm:prSet presAssocID="{7FE76521-D217-492F-8BBE-D6B85ACF073F}" presName="sibTrans" presStyleCnt="0"/>
      <dgm:spPr/>
    </dgm:pt>
    <dgm:pt modelId="{0AB6F509-0279-41D3-A19E-0C2248D1A141}" type="pres">
      <dgm:prSet presAssocID="{BF5DB500-2FE0-4597-9BD6-E7E4931969CE}" presName="textNode" presStyleLbl="node1" presStyleIdx="4" presStyleCnt="5">
        <dgm:presLayoutVars>
          <dgm:bulletEnabled val="1"/>
        </dgm:presLayoutVars>
      </dgm:prSet>
      <dgm:spPr/>
    </dgm:pt>
  </dgm:ptLst>
  <dgm:cxnLst>
    <dgm:cxn modelId="{72B12F10-FCCC-4F1F-BFF4-B40154B0597F}" type="presOf" srcId="{BF5DB500-2FE0-4597-9BD6-E7E4931969CE}" destId="{0AB6F509-0279-41D3-A19E-0C2248D1A141}" srcOrd="0" destOrd="0" presId="urn:microsoft.com/office/officeart/2005/8/layout/hProcess9"/>
    <dgm:cxn modelId="{4F7FF121-229E-4402-880F-66F66736D0E3}" srcId="{17E8AE7E-CDA9-4AFD-9F50-8FCA9533077B}" destId="{189490FB-5EA7-46DE-8FAA-1F8BFD5105B8}" srcOrd="0" destOrd="0" parTransId="{07826ACC-0CDB-4696-8328-A08DF0D0BFB5}" sibTransId="{C0E8011D-E710-4B5F-824D-7B98CB049900}"/>
    <dgm:cxn modelId="{F2EFCB5F-64AE-4943-82E0-F18C943736DB}" srcId="{17E8AE7E-CDA9-4AFD-9F50-8FCA9533077B}" destId="{BF5DB500-2FE0-4597-9BD6-E7E4931969CE}" srcOrd="4" destOrd="0" parTransId="{8598E5D6-9FAB-41E1-ACD1-57AB4BAC07A6}" sibTransId="{4648F436-DFAC-49CA-94DA-D6F26C57509B}"/>
    <dgm:cxn modelId="{3504EF44-FB8D-4A36-842A-2665BCD3A747}" type="presOf" srcId="{DBEA2A8B-14C2-4303-B6E5-1B0C2AA46F73}" destId="{41B3B144-9869-44B5-B0E6-545E1949EE5E}" srcOrd="0" destOrd="0" presId="urn:microsoft.com/office/officeart/2005/8/layout/hProcess9"/>
    <dgm:cxn modelId="{8106F473-0523-4871-840F-4A99EE2291EE}" type="presOf" srcId="{189490FB-5EA7-46DE-8FAA-1F8BFD5105B8}" destId="{8C42458A-8666-4CFE-AAE6-C355AA85B618}" srcOrd="0" destOrd="0" presId="urn:microsoft.com/office/officeart/2005/8/layout/hProcess9"/>
    <dgm:cxn modelId="{BC7A4F75-866F-48EA-8AD0-6380198A016D}" srcId="{17E8AE7E-CDA9-4AFD-9F50-8FCA9533077B}" destId="{9A890C58-2B1B-4337-BB6A-17693FDE046F}" srcOrd="1" destOrd="0" parTransId="{AC8C65A4-AAA6-47F9-B152-CDCB2436CD45}" sibTransId="{8FFBFBC4-9241-401E-88AC-18794CD843CD}"/>
    <dgm:cxn modelId="{771C1557-7B5C-4648-9B66-9724B9F98F93}" type="presOf" srcId="{E64337E2-BAE2-4220-AA58-88BE5E2139F6}" destId="{99DF5092-5329-43A4-B83A-E15420F70676}" srcOrd="0" destOrd="0" presId="urn:microsoft.com/office/officeart/2005/8/layout/hProcess9"/>
    <dgm:cxn modelId="{9628749E-B773-45FF-8A46-956E42363AE5}" srcId="{17E8AE7E-CDA9-4AFD-9F50-8FCA9533077B}" destId="{E64337E2-BAE2-4220-AA58-88BE5E2139F6}" srcOrd="2" destOrd="0" parTransId="{93B074CD-7FD9-4DCB-86A7-6BB03FCA4BCD}" sibTransId="{7DDF405E-5538-401C-9F0E-79BF7594BC82}"/>
    <dgm:cxn modelId="{A2F7DCA8-4C39-4405-8121-11859F984A40}" srcId="{17E8AE7E-CDA9-4AFD-9F50-8FCA9533077B}" destId="{DBEA2A8B-14C2-4303-B6E5-1B0C2AA46F73}" srcOrd="3" destOrd="0" parTransId="{800A100F-16B7-4773-AB73-489AAB423D34}" sibTransId="{7FE76521-D217-492F-8BBE-D6B85ACF073F}"/>
    <dgm:cxn modelId="{A35380DA-437C-4157-BB48-BCEA722DB222}" type="presOf" srcId="{17E8AE7E-CDA9-4AFD-9F50-8FCA9533077B}" destId="{62C2B491-D17F-44DF-AF4B-ACDB896BEB4C}" srcOrd="0" destOrd="0" presId="urn:microsoft.com/office/officeart/2005/8/layout/hProcess9"/>
    <dgm:cxn modelId="{A11692DA-073C-4B1C-A9EA-FEB759DD6F6E}" type="presOf" srcId="{9A890C58-2B1B-4337-BB6A-17693FDE046F}" destId="{E93A34FA-A87C-4EBE-A558-59AB4CB4413F}" srcOrd="0" destOrd="0" presId="urn:microsoft.com/office/officeart/2005/8/layout/hProcess9"/>
    <dgm:cxn modelId="{14B118D1-B77E-4169-B1F1-9FF6C09843C2}" type="presParOf" srcId="{62C2B491-D17F-44DF-AF4B-ACDB896BEB4C}" destId="{792422AA-0114-467C-BB14-0D1CA0C0AD9B}" srcOrd="0" destOrd="0" presId="urn:microsoft.com/office/officeart/2005/8/layout/hProcess9"/>
    <dgm:cxn modelId="{C312BE06-90B0-48FA-BBEC-CF94091014C4}" type="presParOf" srcId="{62C2B491-D17F-44DF-AF4B-ACDB896BEB4C}" destId="{322531EC-66A9-4B5C-9E06-89CF3A59C780}" srcOrd="1" destOrd="0" presId="urn:microsoft.com/office/officeart/2005/8/layout/hProcess9"/>
    <dgm:cxn modelId="{B9591648-9292-400E-8891-D4B0EB2C69B4}" type="presParOf" srcId="{322531EC-66A9-4B5C-9E06-89CF3A59C780}" destId="{8C42458A-8666-4CFE-AAE6-C355AA85B618}" srcOrd="0" destOrd="0" presId="urn:microsoft.com/office/officeart/2005/8/layout/hProcess9"/>
    <dgm:cxn modelId="{A0E5ED6A-70DF-4C9F-B47A-07860A31796A}" type="presParOf" srcId="{322531EC-66A9-4B5C-9E06-89CF3A59C780}" destId="{A8692C93-A9F8-4E15-9AB4-4F8D6F240F4B}" srcOrd="1" destOrd="0" presId="urn:microsoft.com/office/officeart/2005/8/layout/hProcess9"/>
    <dgm:cxn modelId="{B2AE3B9B-3E9B-4F78-AFA6-59D18887D0D5}" type="presParOf" srcId="{322531EC-66A9-4B5C-9E06-89CF3A59C780}" destId="{E93A34FA-A87C-4EBE-A558-59AB4CB4413F}" srcOrd="2" destOrd="0" presId="urn:microsoft.com/office/officeart/2005/8/layout/hProcess9"/>
    <dgm:cxn modelId="{1AAE423F-34CC-47A8-BB0B-2F7934E33CAD}" type="presParOf" srcId="{322531EC-66A9-4B5C-9E06-89CF3A59C780}" destId="{41B5E79F-C8F1-4824-943B-D9397618F4E5}" srcOrd="3" destOrd="0" presId="urn:microsoft.com/office/officeart/2005/8/layout/hProcess9"/>
    <dgm:cxn modelId="{4AD33DC4-7C3C-472E-A98B-177D9346CEE1}" type="presParOf" srcId="{322531EC-66A9-4B5C-9E06-89CF3A59C780}" destId="{99DF5092-5329-43A4-B83A-E15420F70676}" srcOrd="4" destOrd="0" presId="urn:microsoft.com/office/officeart/2005/8/layout/hProcess9"/>
    <dgm:cxn modelId="{229FDC99-672A-4584-BE67-EA20B7BF5DCD}" type="presParOf" srcId="{322531EC-66A9-4B5C-9E06-89CF3A59C780}" destId="{C78CCC7F-92D4-4F7D-AD30-2532B608B703}" srcOrd="5" destOrd="0" presId="urn:microsoft.com/office/officeart/2005/8/layout/hProcess9"/>
    <dgm:cxn modelId="{31A3C79F-C434-4FF6-BDA4-7616A13A60BF}" type="presParOf" srcId="{322531EC-66A9-4B5C-9E06-89CF3A59C780}" destId="{41B3B144-9869-44B5-B0E6-545E1949EE5E}" srcOrd="6" destOrd="0" presId="urn:microsoft.com/office/officeart/2005/8/layout/hProcess9"/>
    <dgm:cxn modelId="{A10A8619-DA40-48E9-8D3E-40F1D283B91A}" type="presParOf" srcId="{322531EC-66A9-4B5C-9E06-89CF3A59C780}" destId="{F6CA8D63-4FB0-4817-8E40-074291C10CEC}" srcOrd="7" destOrd="0" presId="urn:microsoft.com/office/officeart/2005/8/layout/hProcess9"/>
    <dgm:cxn modelId="{59C17A43-A52C-4557-8A28-FC22C17935D4}" type="presParOf" srcId="{322531EC-66A9-4B5C-9E06-89CF3A59C780}" destId="{0AB6F509-0279-41D3-A19E-0C2248D1A141}"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7E8AE7E-CDA9-4AFD-9F50-8FCA9533077B}" type="doc">
      <dgm:prSet loTypeId="urn:microsoft.com/office/officeart/2005/8/layout/hProcess9" loCatId="process" qsTypeId="urn:microsoft.com/office/officeart/2005/8/quickstyle/simple1" qsCatId="simple" csTypeId="urn:microsoft.com/office/officeart/2005/8/colors/colorful4" csCatId="colorful"/>
      <dgm:spPr/>
      <dgm:t>
        <a:bodyPr/>
        <a:lstStyle/>
        <a:p>
          <a:endParaRPr lang="en-US"/>
        </a:p>
      </dgm:t>
    </dgm:pt>
    <dgm:pt modelId="{189490FB-5EA7-46DE-8FAA-1F8BFD5105B8}">
      <dgm:prSet/>
      <dgm:spPr/>
      <dgm:t>
        <a:bodyPr/>
        <a:lstStyle/>
        <a:p>
          <a:r>
            <a:rPr lang="en-US" baseline="0"/>
            <a:t>Design</a:t>
          </a:r>
          <a:endParaRPr lang="en-US"/>
        </a:p>
      </dgm:t>
    </dgm:pt>
    <dgm:pt modelId="{07826ACC-0CDB-4696-8328-A08DF0D0BFB5}" type="parTrans" cxnId="{4F7FF121-229E-4402-880F-66F66736D0E3}">
      <dgm:prSet/>
      <dgm:spPr/>
      <dgm:t>
        <a:bodyPr/>
        <a:lstStyle/>
        <a:p>
          <a:endParaRPr lang="en-US"/>
        </a:p>
      </dgm:t>
    </dgm:pt>
    <dgm:pt modelId="{C0E8011D-E710-4B5F-824D-7B98CB049900}" type="sibTrans" cxnId="{4F7FF121-229E-4402-880F-66F66736D0E3}">
      <dgm:prSet/>
      <dgm:spPr/>
      <dgm:t>
        <a:bodyPr/>
        <a:lstStyle/>
        <a:p>
          <a:endParaRPr lang="en-US"/>
        </a:p>
      </dgm:t>
    </dgm:pt>
    <dgm:pt modelId="{9A890C58-2B1B-4337-BB6A-17693FDE046F}">
      <dgm:prSet/>
      <dgm:spPr/>
      <dgm:t>
        <a:bodyPr/>
        <a:lstStyle/>
        <a:p>
          <a:r>
            <a:rPr lang="en-US" baseline="0"/>
            <a:t>Author</a:t>
          </a:r>
          <a:endParaRPr lang="en-US"/>
        </a:p>
      </dgm:t>
    </dgm:pt>
    <dgm:pt modelId="{AC8C65A4-AAA6-47F9-B152-CDCB2436CD45}" type="parTrans" cxnId="{BC7A4F75-866F-48EA-8AD0-6380198A016D}">
      <dgm:prSet/>
      <dgm:spPr/>
      <dgm:t>
        <a:bodyPr/>
        <a:lstStyle/>
        <a:p>
          <a:endParaRPr lang="en-US"/>
        </a:p>
      </dgm:t>
    </dgm:pt>
    <dgm:pt modelId="{8FFBFBC4-9241-401E-88AC-18794CD843CD}" type="sibTrans" cxnId="{BC7A4F75-866F-48EA-8AD0-6380198A016D}">
      <dgm:prSet/>
      <dgm:spPr/>
      <dgm:t>
        <a:bodyPr/>
        <a:lstStyle/>
        <a:p>
          <a:endParaRPr lang="en-US"/>
        </a:p>
      </dgm:t>
    </dgm:pt>
    <dgm:pt modelId="{E64337E2-BAE2-4220-AA58-88BE5E2139F6}">
      <dgm:prSet/>
      <dgm:spPr/>
      <dgm:t>
        <a:bodyPr/>
        <a:lstStyle/>
        <a:p>
          <a:r>
            <a:rPr lang="en-US" baseline="0"/>
            <a:t>Review</a:t>
          </a:r>
          <a:endParaRPr lang="en-US"/>
        </a:p>
      </dgm:t>
    </dgm:pt>
    <dgm:pt modelId="{93B074CD-7FD9-4DCB-86A7-6BB03FCA4BCD}" type="parTrans" cxnId="{9628749E-B773-45FF-8A46-956E42363AE5}">
      <dgm:prSet/>
      <dgm:spPr/>
      <dgm:t>
        <a:bodyPr/>
        <a:lstStyle/>
        <a:p>
          <a:endParaRPr lang="en-US"/>
        </a:p>
      </dgm:t>
    </dgm:pt>
    <dgm:pt modelId="{7DDF405E-5538-401C-9F0E-79BF7594BC82}" type="sibTrans" cxnId="{9628749E-B773-45FF-8A46-956E42363AE5}">
      <dgm:prSet/>
      <dgm:spPr/>
      <dgm:t>
        <a:bodyPr/>
        <a:lstStyle/>
        <a:p>
          <a:endParaRPr lang="en-US"/>
        </a:p>
      </dgm:t>
    </dgm:pt>
    <dgm:pt modelId="{DBEA2A8B-14C2-4303-B6E5-1B0C2AA46F73}">
      <dgm:prSet/>
      <dgm:spPr/>
      <dgm:t>
        <a:bodyPr/>
        <a:lstStyle/>
        <a:p>
          <a:r>
            <a:rPr lang="en-US" baseline="0"/>
            <a:t>Update</a:t>
          </a:r>
          <a:endParaRPr lang="en-US"/>
        </a:p>
      </dgm:t>
    </dgm:pt>
    <dgm:pt modelId="{800A100F-16B7-4773-AB73-489AAB423D34}" type="parTrans" cxnId="{A2F7DCA8-4C39-4405-8121-11859F984A40}">
      <dgm:prSet/>
      <dgm:spPr/>
      <dgm:t>
        <a:bodyPr/>
        <a:lstStyle/>
        <a:p>
          <a:endParaRPr lang="en-US"/>
        </a:p>
      </dgm:t>
    </dgm:pt>
    <dgm:pt modelId="{7FE76521-D217-492F-8BBE-D6B85ACF073F}" type="sibTrans" cxnId="{A2F7DCA8-4C39-4405-8121-11859F984A40}">
      <dgm:prSet/>
      <dgm:spPr/>
      <dgm:t>
        <a:bodyPr/>
        <a:lstStyle/>
        <a:p>
          <a:endParaRPr lang="en-US"/>
        </a:p>
      </dgm:t>
    </dgm:pt>
    <dgm:pt modelId="{BF5DB500-2FE0-4597-9BD6-E7E4931969CE}">
      <dgm:prSet/>
      <dgm:spPr/>
      <dgm:t>
        <a:bodyPr/>
        <a:lstStyle/>
        <a:p>
          <a:r>
            <a:rPr lang="en-US" baseline="0" dirty="0"/>
            <a:t>Publish</a:t>
          </a:r>
          <a:endParaRPr lang="en-US" dirty="0"/>
        </a:p>
      </dgm:t>
    </dgm:pt>
    <dgm:pt modelId="{8598E5D6-9FAB-41E1-ACD1-57AB4BAC07A6}" type="parTrans" cxnId="{F2EFCB5F-64AE-4943-82E0-F18C943736DB}">
      <dgm:prSet/>
      <dgm:spPr/>
      <dgm:t>
        <a:bodyPr/>
        <a:lstStyle/>
        <a:p>
          <a:endParaRPr lang="en-US"/>
        </a:p>
      </dgm:t>
    </dgm:pt>
    <dgm:pt modelId="{4648F436-DFAC-49CA-94DA-D6F26C57509B}" type="sibTrans" cxnId="{F2EFCB5F-64AE-4943-82E0-F18C943736DB}">
      <dgm:prSet/>
      <dgm:spPr/>
      <dgm:t>
        <a:bodyPr/>
        <a:lstStyle/>
        <a:p>
          <a:endParaRPr lang="en-US"/>
        </a:p>
      </dgm:t>
    </dgm:pt>
    <dgm:pt modelId="{62C2B491-D17F-44DF-AF4B-ACDB896BEB4C}" type="pres">
      <dgm:prSet presAssocID="{17E8AE7E-CDA9-4AFD-9F50-8FCA9533077B}" presName="CompostProcess" presStyleCnt="0">
        <dgm:presLayoutVars>
          <dgm:dir/>
          <dgm:resizeHandles val="exact"/>
        </dgm:presLayoutVars>
      </dgm:prSet>
      <dgm:spPr/>
    </dgm:pt>
    <dgm:pt modelId="{792422AA-0114-467C-BB14-0D1CA0C0AD9B}" type="pres">
      <dgm:prSet presAssocID="{17E8AE7E-CDA9-4AFD-9F50-8FCA9533077B}" presName="arrow" presStyleLbl="bgShp" presStyleIdx="0" presStyleCnt="1"/>
      <dgm:spPr/>
    </dgm:pt>
    <dgm:pt modelId="{322531EC-66A9-4B5C-9E06-89CF3A59C780}" type="pres">
      <dgm:prSet presAssocID="{17E8AE7E-CDA9-4AFD-9F50-8FCA9533077B}" presName="linearProcess" presStyleCnt="0"/>
      <dgm:spPr/>
    </dgm:pt>
    <dgm:pt modelId="{8C42458A-8666-4CFE-AAE6-C355AA85B618}" type="pres">
      <dgm:prSet presAssocID="{189490FB-5EA7-46DE-8FAA-1F8BFD5105B8}" presName="textNode" presStyleLbl="node1" presStyleIdx="0" presStyleCnt="5">
        <dgm:presLayoutVars>
          <dgm:bulletEnabled val="1"/>
        </dgm:presLayoutVars>
      </dgm:prSet>
      <dgm:spPr/>
    </dgm:pt>
    <dgm:pt modelId="{A8692C93-A9F8-4E15-9AB4-4F8D6F240F4B}" type="pres">
      <dgm:prSet presAssocID="{C0E8011D-E710-4B5F-824D-7B98CB049900}" presName="sibTrans" presStyleCnt="0"/>
      <dgm:spPr/>
    </dgm:pt>
    <dgm:pt modelId="{E93A34FA-A87C-4EBE-A558-59AB4CB4413F}" type="pres">
      <dgm:prSet presAssocID="{9A890C58-2B1B-4337-BB6A-17693FDE046F}" presName="textNode" presStyleLbl="node1" presStyleIdx="1" presStyleCnt="5">
        <dgm:presLayoutVars>
          <dgm:bulletEnabled val="1"/>
        </dgm:presLayoutVars>
      </dgm:prSet>
      <dgm:spPr/>
    </dgm:pt>
    <dgm:pt modelId="{41B5E79F-C8F1-4824-943B-D9397618F4E5}" type="pres">
      <dgm:prSet presAssocID="{8FFBFBC4-9241-401E-88AC-18794CD843CD}" presName="sibTrans" presStyleCnt="0"/>
      <dgm:spPr/>
    </dgm:pt>
    <dgm:pt modelId="{99DF5092-5329-43A4-B83A-E15420F70676}" type="pres">
      <dgm:prSet presAssocID="{E64337E2-BAE2-4220-AA58-88BE5E2139F6}" presName="textNode" presStyleLbl="node1" presStyleIdx="2" presStyleCnt="5">
        <dgm:presLayoutVars>
          <dgm:bulletEnabled val="1"/>
        </dgm:presLayoutVars>
      </dgm:prSet>
      <dgm:spPr/>
    </dgm:pt>
    <dgm:pt modelId="{C78CCC7F-92D4-4F7D-AD30-2532B608B703}" type="pres">
      <dgm:prSet presAssocID="{7DDF405E-5538-401C-9F0E-79BF7594BC82}" presName="sibTrans" presStyleCnt="0"/>
      <dgm:spPr/>
    </dgm:pt>
    <dgm:pt modelId="{41B3B144-9869-44B5-B0E6-545E1949EE5E}" type="pres">
      <dgm:prSet presAssocID="{DBEA2A8B-14C2-4303-B6E5-1B0C2AA46F73}" presName="textNode" presStyleLbl="node1" presStyleIdx="3" presStyleCnt="5">
        <dgm:presLayoutVars>
          <dgm:bulletEnabled val="1"/>
        </dgm:presLayoutVars>
      </dgm:prSet>
      <dgm:spPr/>
    </dgm:pt>
    <dgm:pt modelId="{F6CA8D63-4FB0-4817-8E40-074291C10CEC}" type="pres">
      <dgm:prSet presAssocID="{7FE76521-D217-492F-8BBE-D6B85ACF073F}" presName="sibTrans" presStyleCnt="0"/>
      <dgm:spPr/>
    </dgm:pt>
    <dgm:pt modelId="{0AB6F509-0279-41D3-A19E-0C2248D1A141}" type="pres">
      <dgm:prSet presAssocID="{BF5DB500-2FE0-4597-9BD6-E7E4931969CE}" presName="textNode" presStyleLbl="node1" presStyleIdx="4" presStyleCnt="5">
        <dgm:presLayoutVars>
          <dgm:bulletEnabled val="1"/>
        </dgm:presLayoutVars>
      </dgm:prSet>
      <dgm:spPr/>
    </dgm:pt>
  </dgm:ptLst>
  <dgm:cxnLst>
    <dgm:cxn modelId="{72B12F10-FCCC-4F1F-BFF4-B40154B0597F}" type="presOf" srcId="{BF5DB500-2FE0-4597-9BD6-E7E4931969CE}" destId="{0AB6F509-0279-41D3-A19E-0C2248D1A141}" srcOrd="0" destOrd="0" presId="urn:microsoft.com/office/officeart/2005/8/layout/hProcess9"/>
    <dgm:cxn modelId="{4F7FF121-229E-4402-880F-66F66736D0E3}" srcId="{17E8AE7E-CDA9-4AFD-9F50-8FCA9533077B}" destId="{189490FB-5EA7-46DE-8FAA-1F8BFD5105B8}" srcOrd="0" destOrd="0" parTransId="{07826ACC-0CDB-4696-8328-A08DF0D0BFB5}" sibTransId="{C0E8011D-E710-4B5F-824D-7B98CB049900}"/>
    <dgm:cxn modelId="{F2EFCB5F-64AE-4943-82E0-F18C943736DB}" srcId="{17E8AE7E-CDA9-4AFD-9F50-8FCA9533077B}" destId="{BF5DB500-2FE0-4597-9BD6-E7E4931969CE}" srcOrd="4" destOrd="0" parTransId="{8598E5D6-9FAB-41E1-ACD1-57AB4BAC07A6}" sibTransId="{4648F436-DFAC-49CA-94DA-D6F26C57509B}"/>
    <dgm:cxn modelId="{3504EF44-FB8D-4A36-842A-2665BCD3A747}" type="presOf" srcId="{DBEA2A8B-14C2-4303-B6E5-1B0C2AA46F73}" destId="{41B3B144-9869-44B5-B0E6-545E1949EE5E}" srcOrd="0" destOrd="0" presId="urn:microsoft.com/office/officeart/2005/8/layout/hProcess9"/>
    <dgm:cxn modelId="{8106F473-0523-4871-840F-4A99EE2291EE}" type="presOf" srcId="{189490FB-5EA7-46DE-8FAA-1F8BFD5105B8}" destId="{8C42458A-8666-4CFE-AAE6-C355AA85B618}" srcOrd="0" destOrd="0" presId="urn:microsoft.com/office/officeart/2005/8/layout/hProcess9"/>
    <dgm:cxn modelId="{BC7A4F75-866F-48EA-8AD0-6380198A016D}" srcId="{17E8AE7E-CDA9-4AFD-9F50-8FCA9533077B}" destId="{9A890C58-2B1B-4337-BB6A-17693FDE046F}" srcOrd="1" destOrd="0" parTransId="{AC8C65A4-AAA6-47F9-B152-CDCB2436CD45}" sibTransId="{8FFBFBC4-9241-401E-88AC-18794CD843CD}"/>
    <dgm:cxn modelId="{771C1557-7B5C-4648-9B66-9724B9F98F93}" type="presOf" srcId="{E64337E2-BAE2-4220-AA58-88BE5E2139F6}" destId="{99DF5092-5329-43A4-B83A-E15420F70676}" srcOrd="0" destOrd="0" presId="urn:microsoft.com/office/officeart/2005/8/layout/hProcess9"/>
    <dgm:cxn modelId="{9628749E-B773-45FF-8A46-956E42363AE5}" srcId="{17E8AE7E-CDA9-4AFD-9F50-8FCA9533077B}" destId="{E64337E2-BAE2-4220-AA58-88BE5E2139F6}" srcOrd="2" destOrd="0" parTransId="{93B074CD-7FD9-4DCB-86A7-6BB03FCA4BCD}" sibTransId="{7DDF405E-5538-401C-9F0E-79BF7594BC82}"/>
    <dgm:cxn modelId="{A2F7DCA8-4C39-4405-8121-11859F984A40}" srcId="{17E8AE7E-CDA9-4AFD-9F50-8FCA9533077B}" destId="{DBEA2A8B-14C2-4303-B6E5-1B0C2AA46F73}" srcOrd="3" destOrd="0" parTransId="{800A100F-16B7-4773-AB73-489AAB423D34}" sibTransId="{7FE76521-D217-492F-8BBE-D6B85ACF073F}"/>
    <dgm:cxn modelId="{A35380DA-437C-4157-BB48-BCEA722DB222}" type="presOf" srcId="{17E8AE7E-CDA9-4AFD-9F50-8FCA9533077B}" destId="{62C2B491-D17F-44DF-AF4B-ACDB896BEB4C}" srcOrd="0" destOrd="0" presId="urn:microsoft.com/office/officeart/2005/8/layout/hProcess9"/>
    <dgm:cxn modelId="{A11692DA-073C-4B1C-A9EA-FEB759DD6F6E}" type="presOf" srcId="{9A890C58-2B1B-4337-BB6A-17693FDE046F}" destId="{E93A34FA-A87C-4EBE-A558-59AB4CB4413F}" srcOrd="0" destOrd="0" presId="urn:microsoft.com/office/officeart/2005/8/layout/hProcess9"/>
    <dgm:cxn modelId="{14B118D1-B77E-4169-B1F1-9FF6C09843C2}" type="presParOf" srcId="{62C2B491-D17F-44DF-AF4B-ACDB896BEB4C}" destId="{792422AA-0114-467C-BB14-0D1CA0C0AD9B}" srcOrd="0" destOrd="0" presId="urn:microsoft.com/office/officeart/2005/8/layout/hProcess9"/>
    <dgm:cxn modelId="{C312BE06-90B0-48FA-BBEC-CF94091014C4}" type="presParOf" srcId="{62C2B491-D17F-44DF-AF4B-ACDB896BEB4C}" destId="{322531EC-66A9-4B5C-9E06-89CF3A59C780}" srcOrd="1" destOrd="0" presId="urn:microsoft.com/office/officeart/2005/8/layout/hProcess9"/>
    <dgm:cxn modelId="{B9591648-9292-400E-8891-D4B0EB2C69B4}" type="presParOf" srcId="{322531EC-66A9-4B5C-9E06-89CF3A59C780}" destId="{8C42458A-8666-4CFE-AAE6-C355AA85B618}" srcOrd="0" destOrd="0" presId="urn:microsoft.com/office/officeart/2005/8/layout/hProcess9"/>
    <dgm:cxn modelId="{A0E5ED6A-70DF-4C9F-B47A-07860A31796A}" type="presParOf" srcId="{322531EC-66A9-4B5C-9E06-89CF3A59C780}" destId="{A8692C93-A9F8-4E15-9AB4-4F8D6F240F4B}" srcOrd="1" destOrd="0" presId="urn:microsoft.com/office/officeart/2005/8/layout/hProcess9"/>
    <dgm:cxn modelId="{B2AE3B9B-3E9B-4F78-AFA6-59D18887D0D5}" type="presParOf" srcId="{322531EC-66A9-4B5C-9E06-89CF3A59C780}" destId="{E93A34FA-A87C-4EBE-A558-59AB4CB4413F}" srcOrd="2" destOrd="0" presId="urn:microsoft.com/office/officeart/2005/8/layout/hProcess9"/>
    <dgm:cxn modelId="{1AAE423F-34CC-47A8-BB0B-2F7934E33CAD}" type="presParOf" srcId="{322531EC-66A9-4B5C-9E06-89CF3A59C780}" destId="{41B5E79F-C8F1-4824-943B-D9397618F4E5}" srcOrd="3" destOrd="0" presId="urn:microsoft.com/office/officeart/2005/8/layout/hProcess9"/>
    <dgm:cxn modelId="{4AD33DC4-7C3C-472E-A98B-177D9346CEE1}" type="presParOf" srcId="{322531EC-66A9-4B5C-9E06-89CF3A59C780}" destId="{99DF5092-5329-43A4-B83A-E15420F70676}" srcOrd="4" destOrd="0" presId="urn:microsoft.com/office/officeart/2005/8/layout/hProcess9"/>
    <dgm:cxn modelId="{229FDC99-672A-4584-BE67-EA20B7BF5DCD}" type="presParOf" srcId="{322531EC-66A9-4B5C-9E06-89CF3A59C780}" destId="{C78CCC7F-92D4-4F7D-AD30-2532B608B703}" srcOrd="5" destOrd="0" presId="urn:microsoft.com/office/officeart/2005/8/layout/hProcess9"/>
    <dgm:cxn modelId="{31A3C79F-C434-4FF6-BDA4-7616A13A60BF}" type="presParOf" srcId="{322531EC-66A9-4B5C-9E06-89CF3A59C780}" destId="{41B3B144-9869-44B5-B0E6-545E1949EE5E}" srcOrd="6" destOrd="0" presId="urn:microsoft.com/office/officeart/2005/8/layout/hProcess9"/>
    <dgm:cxn modelId="{A10A8619-DA40-48E9-8D3E-40F1D283B91A}" type="presParOf" srcId="{322531EC-66A9-4B5C-9E06-89CF3A59C780}" destId="{F6CA8D63-4FB0-4817-8E40-074291C10CEC}" srcOrd="7" destOrd="0" presId="urn:microsoft.com/office/officeart/2005/8/layout/hProcess9"/>
    <dgm:cxn modelId="{59C17A43-A52C-4557-8A28-FC22C17935D4}" type="presParOf" srcId="{322531EC-66A9-4B5C-9E06-89CF3A59C780}" destId="{0AB6F509-0279-41D3-A19E-0C2248D1A141}"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AC5B1CF-64EE-4A26-9F5E-130ED6699580}"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US"/>
        </a:p>
      </dgm:t>
    </dgm:pt>
    <dgm:pt modelId="{5E9FC10B-2076-4ECD-8698-F6B8B3537787}">
      <dgm:prSet/>
      <dgm:spPr/>
      <dgm:t>
        <a:bodyPr/>
        <a:lstStyle/>
        <a:p>
          <a:r>
            <a:rPr lang="en-US" dirty="0"/>
            <a:t>Azure Sandbox</a:t>
          </a:r>
        </a:p>
      </dgm:t>
    </dgm:pt>
    <dgm:pt modelId="{F94C4A25-71F2-4A47-96C5-6E9F5D891FBF}" type="parTrans" cxnId="{A26CAB9A-FB08-4D29-B590-79FA2C60D6D8}">
      <dgm:prSet/>
      <dgm:spPr/>
      <dgm:t>
        <a:bodyPr/>
        <a:lstStyle/>
        <a:p>
          <a:endParaRPr lang="en-US"/>
        </a:p>
      </dgm:t>
    </dgm:pt>
    <dgm:pt modelId="{AA2B0820-BA43-46C7-9508-0D52D703D9AB}" type="sibTrans" cxnId="{A26CAB9A-FB08-4D29-B590-79FA2C60D6D8}">
      <dgm:prSet/>
      <dgm:spPr/>
      <dgm:t>
        <a:bodyPr/>
        <a:lstStyle/>
        <a:p>
          <a:endParaRPr lang="en-US"/>
        </a:p>
      </dgm:t>
    </dgm:pt>
    <dgm:pt modelId="{9DFDCFD1-67CD-4D78-B72C-076E9DE76E46}">
      <dgm:prSet/>
      <dgm:spPr/>
      <dgm:t>
        <a:bodyPr/>
        <a:lstStyle/>
        <a:p>
          <a:r>
            <a:rPr lang="en-US" dirty="0"/>
            <a:t>Dynamics 365 Sandbox</a:t>
          </a:r>
        </a:p>
      </dgm:t>
    </dgm:pt>
    <dgm:pt modelId="{62A69F02-AC9D-46CA-AEAC-FABB6E3ECA27}" type="parTrans" cxnId="{CF2316AE-C68B-4B14-A9D4-D49A879FC5B8}">
      <dgm:prSet/>
      <dgm:spPr/>
      <dgm:t>
        <a:bodyPr/>
        <a:lstStyle/>
        <a:p>
          <a:endParaRPr lang="en-US"/>
        </a:p>
      </dgm:t>
    </dgm:pt>
    <dgm:pt modelId="{3649C30B-8FC9-4555-B7CC-6CA4581C0780}" type="sibTrans" cxnId="{CF2316AE-C68B-4B14-A9D4-D49A879FC5B8}">
      <dgm:prSet/>
      <dgm:spPr/>
      <dgm:t>
        <a:bodyPr/>
        <a:lstStyle/>
        <a:p>
          <a:endParaRPr lang="en-US"/>
        </a:p>
      </dgm:t>
    </dgm:pt>
    <dgm:pt modelId="{518AECEB-CB3C-4E9F-9392-96BB76E6A1FB}">
      <dgm:prSet/>
      <dgm:spPr/>
      <dgm:t>
        <a:bodyPr/>
        <a:lstStyle/>
        <a:p>
          <a:r>
            <a:rPr lang="en-US" dirty="0"/>
            <a:t>Jupyter Notebooks</a:t>
          </a:r>
        </a:p>
      </dgm:t>
    </dgm:pt>
    <dgm:pt modelId="{BCF6E117-811A-4889-AE13-26D9F70E8DA5}" type="parTrans" cxnId="{E7393D7A-854F-416F-8F1D-45206A688E53}">
      <dgm:prSet/>
      <dgm:spPr/>
      <dgm:t>
        <a:bodyPr/>
        <a:lstStyle/>
        <a:p>
          <a:endParaRPr lang="en-US"/>
        </a:p>
      </dgm:t>
    </dgm:pt>
    <dgm:pt modelId="{21E97EF7-4F98-4F6D-9354-68BBC103A65D}" type="sibTrans" cxnId="{E7393D7A-854F-416F-8F1D-45206A688E53}">
      <dgm:prSet/>
      <dgm:spPr/>
      <dgm:t>
        <a:bodyPr/>
        <a:lstStyle/>
        <a:p>
          <a:endParaRPr lang="en-US"/>
        </a:p>
      </dgm:t>
    </dgm:pt>
    <dgm:pt modelId="{E692E55A-B778-4B6D-9552-D59F4DEC9211}">
      <dgm:prSet/>
      <dgm:spPr/>
      <dgm:t>
        <a:bodyPr/>
        <a:lstStyle/>
        <a:p>
          <a:r>
            <a:rPr lang="en-US" dirty="0"/>
            <a:t>Labs on Demand</a:t>
          </a:r>
        </a:p>
      </dgm:t>
    </dgm:pt>
    <dgm:pt modelId="{E18B8C3B-F728-49A9-A031-CECC5B97280A}" type="parTrans" cxnId="{B553BE97-B0DB-416C-A8CE-196214DC877E}">
      <dgm:prSet/>
      <dgm:spPr/>
      <dgm:t>
        <a:bodyPr/>
        <a:lstStyle/>
        <a:p>
          <a:endParaRPr lang="en-US"/>
        </a:p>
      </dgm:t>
    </dgm:pt>
    <dgm:pt modelId="{D4832B50-0167-4CBD-BF81-27C44048948D}" type="sibTrans" cxnId="{B553BE97-B0DB-416C-A8CE-196214DC877E}">
      <dgm:prSet/>
      <dgm:spPr/>
      <dgm:t>
        <a:bodyPr/>
        <a:lstStyle/>
        <a:p>
          <a:endParaRPr lang="en-US"/>
        </a:p>
      </dgm:t>
    </dgm:pt>
    <dgm:pt modelId="{6884D3AB-4D26-4B9C-BB64-8537C804C0B0}">
      <dgm:prSet/>
      <dgm:spPr/>
      <dgm:t>
        <a:bodyPr/>
        <a:lstStyle/>
        <a:p>
          <a:r>
            <a:rPr lang="en-US" dirty="0"/>
            <a:t>Try .NET</a:t>
          </a:r>
        </a:p>
      </dgm:t>
    </dgm:pt>
    <dgm:pt modelId="{71360D55-4276-4AC6-85F3-C6790F9D6767}" type="parTrans" cxnId="{4781CA87-FAF3-4F41-B87B-D8AFEF519B5D}">
      <dgm:prSet/>
      <dgm:spPr/>
      <dgm:t>
        <a:bodyPr/>
        <a:lstStyle/>
        <a:p>
          <a:endParaRPr lang="en-US"/>
        </a:p>
      </dgm:t>
    </dgm:pt>
    <dgm:pt modelId="{926A4AEA-7DE9-4F8F-9030-EE2648C6AD81}" type="sibTrans" cxnId="{4781CA87-FAF3-4F41-B87B-D8AFEF519B5D}">
      <dgm:prSet/>
      <dgm:spPr/>
      <dgm:t>
        <a:bodyPr/>
        <a:lstStyle/>
        <a:p>
          <a:endParaRPr lang="en-US"/>
        </a:p>
      </dgm:t>
    </dgm:pt>
    <dgm:pt modelId="{A5E9AE54-E5CD-4BA6-B302-523CEE3630C0}" type="pres">
      <dgm:prSet presAssocID="{6AC5B1CF-64EE-4A26-9F5E-130ED6699580}" presName="diagram" presStyleCnt="0">
        <dgm:presLayoutVars>
          <dgm:dir/>
          <dgm:resizeHandles val="exact"/>
        </dgm:presLayoutVars>
      </dgm:prSet>
      <dgm:spPr/>
    </dgm:pt>
    <dgm:pt modelId="{C9B946CF-C025-4B79-AE71-943598395C1F}" type="pres">
      <dgm:prSet presAssocID="{5E9FC10B-2076-4ECD-8698-F6B8B3537787}" presName="node" presStyleLbl="node1" presStyleIdx="0" presStyleCnt="5">
        <dgm:presLayoutVars>
          <dgm:bulletEnabled val="1"/>
        </dgm:presLayoutVars>
      </dgm:prSet>
      <dgm:spPr/>
    </dgm:pt>
    <dgm:pt modelId="{9378C99A-6A11-4A14-9D9B-0BA7EE1C050C}" type="pres">
      <dgm:prSet presAssocID="{AA2B0820-BA43-46C7-9508-0D52D703D9AB}" presName="sibTrans" presStyleCnt="0"/>
      <dgm:spPr/>
    </dgm:pt>
    <dgm:pt modelId="{9D357E80-C17F-4731-A42B-C498CE6B3BEC}" type="pres">
      <dgm:prSet presAssocID="{9DFDCFD1-67CD-4D78-B72C-076E9DE76E46}" presName="node" presStyleLbl="node1" presStyleIdx="1" presStyleCnt="5">
        <dgm:presLayoutVars>
          <dgm:bulletEnabled val="1"/>
        </dgm:presLayoutVars>
      </dgm:prSet>
      <dgm:spPr/>
    </dgm:pt>
    <dgm:pt modelId="{1A58D59D-F4EF-46BA-A242-D8A775C1810B}" type="pres">
      <dgm:prSet presAssocID="{3649C30B-8FC9-4555-B7CC-6CA4581C0780}" presName="sibTrans" presStyleCnt="0"/>
      <dgm:spPr/>
    </dgm:pt>
    <dgm:pt modelId="{A14EBC44-9EA0-41D3-9698-58BF366C2700}" type="pres">
      <dgm:prSet presAssocID="{518AECEB-CB3C-4E9F-9392-96BB76E6A1FB}" presName="node" presStyleLbl="node1" presStyleIdx="2" presStyleCnt="5">
        <dgm:presLayoutVars>
          <dgm:bulletEnabled val="1"/>
        </dgm:presLayoutVars>
      </dgm:prSet>
      <dgm:spPr/>
    </dgm:pt>
    <dgm:pt modelId="{6DC73AE4-2A74-44F2-AFA3-8271EFBB1F25}" type="pres">
      <dgm:prSet presAssocID="{21E97EF7-4F98-4F6D-9354-68BBC103A65D}" presName="sibTrans" presStyleCnt="0"/>
      <dgm:spPr/>
    </dgm:pt>
    <dgm:pt modelId="{D9799049-44A7-42FA-B617-DAE96D520DBE}" type="pres">
      <dgm:prSet presAssocID="{E692E55A-B778-4B6D-9552-D59F4DEC9211}" presName="node" presStyleLbl="node1" presStyleIdx="3" presStyleCnt="5">
        <dgm:presLayoutVars>
          <dgm:bulletEnabled val="1"/>
        </dgm:presLayoutVars>
      </dgm:prSet>
      <dgm:spPr/>
    </dgm:pt>
    <dgm:pt modelId="{0A0A070D-304F-49DC-A20F-FB94BEEC235C}" type="pres">
      <dgm:prSet presAssocID="{D4832B50-0167-4CBD-BF81-27C44048948D}" presName="sibTrans" presStyleCnt="0"/>
      <dgm:spPr/>
    </dgm:pt>
    <dgm:pt modelId="{C86F8B81-C342-44BA-B990-F0D3C3606C7A}" type="pres">
      <dgm:prSet presAssocID="{6884D3AB-4D26-4B9C-BB64-8537C804C0B0}" presName="node" presStyleLbl="node1" presStyleIdx="4" presStyleCnt="5">
        <dgm:presLayoutVars>
          <dgm:bulletEnabled val="1"/>
        </dgm:presLayoutVars>
      </dgm:prSet>
      <dgm:spPr/>
    </dgm:pt>
  </dgm:ptLst>
  <dgm:cxnLst>
    <dgm:cxn modelId="{73AA6141-7F57-471A-8B9B-3326BEB75EE8}" type="presOf" srcId="{518AECEB-CB3C-4E9F-9392-96BB76E6A1FB}" destId="{A14EBC44-9EA0-41D3-9698-58BF366C2700}" srcOrd="0" destOrd="0" presId="urn:microsoft.com/office/officeart/2005/8/layout/default"/>
    <dgm:cxn modelId="{67A2B775-1A29-40B9-8366-719144D1F4A8}" type="presOf" srcId="{9DFDCFD1-67CD-4D78-B72C-076E9DE76E46}" destId="{9D357E80-C17F-4731-A42B-C498CE6B3BEC}" srcOrd="0" destOrd="0" presId="urn:microsoft.com/office/officeart/2005/8/layout/default"/>
    <dgm:cxn modelId="{E7393D7A-854F-416F-8F1D-45206A688E53}" srcId="{6AC5B1CF-64EE-4A26-9F5E-130ED6699580}" destId="{518AECEB-CB3C-4E9F-9392-96BB76E6A1FB}" srcOrd="2" destOrd="0" parTransId="{BCF6E117-811A-4889-AE13-26D9F70E8DA5}" sibTransId="{21E97EF7-4F98-4F6D-9354-68BBC103A65D}"/>
    <dgm:cxn modelId="{4781CA87-FAF3-4F41-B87B-D8AFEF519B5D}" srcId="{6AC5B1CF-64EE-4A26-9F5E-130ED6699580}" destId="{6884D3AB-4D26-4B9C-BB64-8537C804C0B0}" srcOrd="4" destOrd="0" parTransId="{71360D55-4276-4AC6-85F3-C6790F9D6767}" sibTransId="{926A4AEA-7DE9-4F8F-9030-EE2648C6AD81}"/>
    <dgm:cxn modelId="{B553BE97-B0DB-416C-A8CE-196214DC877E}" srcId="{6AC5B1CF-64EE-4A26-9F5E-130ED6699580}" destId="{E692E55A-B778-4B6D-9552-D59F4DEC9211}" srcOrd="3" destOrd="0" parTransId="{E18B8C3B-F728-49A9-A031-CECC5B97280A}" sibTransId="{D4832B50-0167-4CBD-BF81-27C44048948D}"/>
    <dgm:cxn modelId="{A26CAB9A-FB08-4D29-B590-79FA2C60D6D8}" srcId="{6AC5B1CF-64EE-4A26-9F5E-130ED6699580}" destId="{5E9FC10B-2076-4ECD-8698-F6B8B3537787}" srcOrd="0" destOrd="0" parTransId="{F94C4A25-71F2-4A47-96C5-6E9F5D891FBF}" sibTransId="{AA2B0820-BA43-46C7-9508-0D52D703D9AB}"/>
    <dgm:cxn modelId="{CF2316AE-C68B-4B14-A9D4-D49A879FC5B8}" srcId="{6AC5B1CF-64EE-4A26-9F5E-130ED6699580}" destId="{9DFDCFD1-67CD-4D78-B72C-076E9DE76E46}" srcOrd="1" destOrd="0" parTransId="{62A69F02-AC9D-46CA-AEAC-FABB6E3ECA27}" sibTransId="{3649C30B-8FC9-4555-B7CC-6CA4581C0780}"/>
    <dgm:cxn modelId="{0E8171B4-E26E-4F46-B78C-06A858EB6D7D}" type="presOf" srcId="{6884D3AB-4D26-4B9C-BB64-8537C804C0B0}" destId="{C86F8B81-C342-44BA-B990-F0D3C3606C7A}" srcOrd="0" destOrd="0" presId="urn:microsoft.com/office/officeart/2005/8/layout/default"/>
    <dgm:cxn modelId="{B73F82BC-5FF9-4CFB-840C-86DF7425B3AB}" type="presOf" srcId="{E692E55A-B778-4B6D-9552-D59F4DEC9211}" destId="{D9799049-44A7-42FA-B617-DAE96D520DBE}" srcOrd="0" destOrd="0" presId="urn:microsoft.com/office/officeart/2005/8/layout/default"/>
    <dgm:cxn modelId="{19CA35DE-6D69-4F5A-AEA7-126BF04AC1A1}" type="presOf" srcId="{5E9FC10B-2076-4ECD-8698-F6B8B3537787}" destId="{C9B946CF-C025-4B79-AE71-943598395C1F}" srcOrd="0" destOrd="0" presId="urn:microsoft.com/office/officeart/2005/8/layout/default"/>
    <dgm:cxn modelId="{0E0702F9-4CAA-4953-9760-1C9C179CC53B}" type="presOf" srcId="{6AC5B1CF-64EE-4A26-9F5E-130ED6699580}" destId="{A5E9AE54-E5CD-4BA6-B302-523CEE3630C0}" srcOrd="0" destOrd="0" presId="urn:microsoft.com/office/officeart/2005/8/layout/default"/>
    <dgm:cxn modelId="{51090389-5E97-4C57-BE62-5E58927BF7EF}" type="presParOf" srcId="{A5E9AE54-E5CD-4BA6-B302-523CEE3630C0}" destId="{C9B946CF-C025-4B79-AE71-943598395C1F}" srcOrd="0" destOrd="0" presId="urn:microsoft.com/office/officeart/2005/8/layout/default"/>
    <dgm:cxn modelId="{E3D3EF84-C61B-407B-82EB-C577A9466641}" type="presParOf" srcId="{A5E9AE54-E5CD-4BA6-B302-523CEE3630C0}" destId="{9378C99A-6A11-4A14-9D9B-0BA7EE1C050C}" srcOrd="1" destOrd="0" presId="urn:microsoft.com/office/officeart/2005/8/layout/default"/>
    <dgm:cxn modelId="{19121E7E-B043-446C-B0D0-1B145E84C1A9}" type="presParOf" srcId="{A5E9AE54-E5CD-4BA6-B302-523CEE3630C0}" destId="{9D357E80-C17F-4731-A42B-C498CE6B3BEC}" srcOrd="2" destOrd="0" presId="urn:microsoft.com/office/officeart/2005/8/layout/default"/>
    <dgm:cxn modelId="{5B00DE5D-3447-406B-82A6-C879A8C80D22}" type="presParOf" srcId="{A5E9AE54-E5CD-4BA6-B302-523CEE3630C0}" destId="{1A58D59D-F4EF-46BA-A242-D8A775C1810B}" srcOrd="3" destOrd="0" presId="urn:microsoft.com/office/officeart/2005/8/layout/default"/>
    <dgm:cxn modelId="{69A86994-4660-4AB4-8C85-75AED36A920F}" type="presParOf" srcId="{A5E9AE54-E5CD-4BA6-B302-523CEE3630C0}" destId="{A14EBC44-9EA0-41D3-9698-58BF366C2700}" srcOrd="4" destOrd="0" presId="urn:microsoft.com/office/officeart/2005/8/layout/default"/>
    <dgm:cxn modelId="{9CBC9E2F-1B30-4CE2-AC51-99042C7BA480}" type="presParOf" srcId="{A5E9AE54-E5CD-4BA6-B302-523CEE3630C0}" destId="{6DC73AE4-2A74-44F2-AFA3-8271EFBB1F25}" srcOrd="5" destOrd="0" presId="urn:microsoft.com/office/officeart/2005/8/layout/default"/>
    <dgm:cxn modelId="{6EBC6400-C624-4FB6-872D-DFFF06B178D2}" type="presParOf" srcId="{A5E9AE54-E5CD-4BA6-B302-523CEE3630C0}" destId="{D9799049-44A7-42FA-B617-DAE96D520DBE}" srcOrd="6" destOrd="0" presId="urn:microsoft.com/office/officeart/2005/8/layout/default"/>
    <dgm:cxn modelId="{88CF640E-A2CA-4F38-A2A8-1971ACB555C1}" type="presParOf" srcId="{A5E9AE54-E5CD-4BA6-B302-523CEE3630C0}" destId="{0A0A070D-304F-49DC-A20F-FB94BEEC235C}" srcOrd="7" destOrd="0" presId="urn:microsoft.com/office/officeart/2005/8/layout/default"/>
    <dgm:cxn modelId="{C36EFD94-291E-4FCD-BFDF-D3F5202D6F6D}" type="presParOf" srcId="{A5E9AE54-E5CD-4BA6-B302-523CEE3630C0}" destId="{C86F8B81-C342-44BA-B990-F0D3C3606C7A}"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A7FF46-020F-4E57-9DAA-415812F58B4D}">
      <dsp:nvSpPr>
        <dsp:cNvPr id="0" name=""/>
        <dsp:cNvSpPr/>
      </dsp:nvSpPr>
      <dsp:spPr>
        <a:xfrm>
          <a:off x="826412" y="0"/>
          <a:ext cx="9366012" cy="3776472"/>
        </a:xfrm>
        <a:prstGeom prst="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B1D3C0-5BEA-4D4A-8171-3C856ED0454C}">
      <dsp:nvSpPr>
        <dsp:cNvPr id="0" name=""/>
        <dsp:cNvSpPr/>
      </dsp:nvSpPr>
      <dsp:spPr>
        <a:xfrm>
          <a:off x="6607" y="1132941"/>
          <a:ext cx="3437905" cy="1510588"/>
        </a:xfrm>
        <a:prstGeom prst="round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baseline="0" dirty="0"/>
            <a:t>Certifications</a:t>
          </a:r>
          <a:endParaRPr lang="en-US" sz="4000" kern="1200" dirty="0"/>
        </a:p>
      </dsp:txBody>
      <dsp:txXfrm>
        <a:off x="80348" y="1206682"/>
        <a:ext cx="3290423" cy="1363106"/>
      </dsp:txXfrm>
    </dsp:sp>
    <dsp:sp modelId="{EC3FB2C7-B6C6-49A7-AB53-34EFF55254E4}">
      <dsp:nvSpPr>
        <dsp:cNvPr id="0" name=""/>
        <dsp:cNvSpPr/>
      </dsp:nvSpPr>
      <dsp:spPr>
        <a:xfrm>
          <a:off x="3790466" y="1132941"/>
          <a:ext cx="3437905" cy="1510588"/>
        </a:xfrm>
        <a:prstGeom prst="roundRect">
          <a:avLst/>
        </a:prstGeom>
        <a:solidFill>
          <a:schemeClr val="accent4">
            <a:hueOff val="-1071450"/>
            <a:satOff val="-24167"/>
            <a:lumOff val="568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baseline="0" dirty="0"/>
            <a:t>Azure</a:t>
          </a:r>
          <a:endParaRPr lang="en-US" sz="4000" kern="1200" dirty="0"/>
        </a:p>
      </dsp:txBody>
      <dsp:txXfrm>
        <a:off x="3864207" y="1206682"/>
        <a:ext cx="3290423" cy="1363106"/>
      </dsp:txXfrm>
    </dsp:sp>
    <dsp:sp modelId="{57EB3076-AE46-4ABC-AB73-7CBCC0045C43}">
      <dsp:nvSpPr>
        <dsp:cNvPr id="0" name=""/>
        <dsp:cNvSpPr/>
      </dsp:nvSpPr>
      <dsp:spPr>
        <a:xfrm>
          <a:off x="7574324" y="1132941"/>
          <a:ext cx="3437905" cy="1510588"/>
        </a:xfrm>
        <a:prstGeom prst="roundRect">
          <a:avLst/>
        </a:prstGeom>
        <a:solidFill>
          <a:schemeClr val="accent4">
            <a:hueOff val="-2142900"/>
            <a:satOff val="-48334"/>
            <a:lumOff val="1137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baseline="0" dirty="0"/>
            <a:t>Everything</a:t>
          </a:r>
          <a:endParaRPr lang="en-US" sz="4000" kern="1200" dirty="0"/>
        </a:p>
      </dsp:txBody>
      <dsp:txXfrm>
        <a:off x="7648065" y="1206682"/>
        <a:ext cx="3290423" cy="13631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2422AA-0114-467C-BB14-0D1CA0C0AD9B}">
      <dsp:nvSpPr>
        <dsp:cNvPr id="0" name=""/>
        <dsp:cNvSpPr/>
      </dsp:nvSpPr>
      <dsp:spPr>
        <a:xfrm>
          <a:off x="826412" y="0"/>
          <a:ext cx="9366012" cy="3780430"/>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42458A-8666-4CFE-AAE6-C355AA85B618}">
      <dsp:nvSpPr>
        <dsp:cNvPr id="0" name=""/>
        <dsp:cNvSpPr/>
      </dsp:nvSpPr>
      <dsp:spPr>
        <a:xfrm>
          <a:off x="7028" y="1134129"/>
          <a:ext cx="1971540" cy="1512172"/>
        </a:xfrm>
        <a:prstGeom prst="round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Request</a:t>
          </a:r>
        </a:p>
      </dsp:txBody>
      <dsp:txXfrm>
        <a:off x="80846" y="1207947"/>
        <a:ext cx="1823904" cy="1364536"/>
      </dsp:txXfrm>
    </dsp:sp>
    <dsp:sp modelId="{E93A34FA-A87C-4EBE-A558-59AB4CB4413F}">
      <dsp:nvSpPr>
        <dsp:cNvPr id="0" name=""/>
        <dsp:cNvSpPr/>
      </dsp:nvSpPr>
      <dsp:spPr>
        <a:xfrm>
          <a:off x="2265338" y="1134129"/>
          <a:ext cx="1971540" cy="1512172"/>
        </a:xfrm>
        <a:prstGeom prst="roundRect">
          <a:avLst/>
        </a:prstGeom>
        <a:solidFill>
          <a:schemeClr val="accent5">
            <a:hueOff val="-964852"/>
            <a:satOff val="5376"/>
            <a:lumOff val="372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Triage</a:t>
          </a:r>
        </a:p>
      </dsp:txBody>
      <dsp:txXfrm>
        <a:off x="2339156" y="1207947"/>
        <a:ext cx="1823904" cy="1364536"/>
      </dsp:txXfrm>
    </dsp:sp>
    <dsp:sp modelId="{99DF5092-5329-43A4-B83A-E15420F70676}">
      <dsp:nvSpPr>
        <dsp:cNvPr id="0" name=""/>
        <dsp:cNvSpPr/>
      </dsp:nvSpPr>
      <dsp:spPr>
        <a:xfrm>
          <a:off x="4523648" y="1134129"/>
          <a:ext cx="1971540" cy="1512172"/>
        </a:xfrm>
        <a:prstGeom prst="roundRect">
          <a:avLst/>
        </a:prstGeom>
        <a:solidFill>
          <a:schemeClr val="accent5">
            <a:hueOff val="-1929703"/>
            <a:satOff val="10753"/>
            <a:lumOff val="745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baseline="0" dirty="0"/>
            <a:t>Assign</a:t>
          </a:r>
          <a:endParaRPr lang="en-US" sz="3400" kern="1200" dirty="0"/>
        </a:p>
      </dsp:txBody>
      <dsp:txXfrm>
        <a:off x="4597466" y="1207947"/>
        <a:ext cx="1823904" cy="1364536"/>
      </dsp:txXfrm>
    </dsp:sp>
    <dsp:sp modelId="{41B3B144-9869-44B5-B0E6-545E1949EE5E}">
      <dsp:nvSpPr>
        <dsp:cNvPr id="0" name=""/>
        <dsp:cNvSpPr/>
      </dsp:nvSpPr>
      <dsp:spPr>
        <a:xfrm>
          <a:off x="6781958" y="1134129"/>
          <a:ext cx="1971540" cy="1512172"/>
        </a:xfrm>
        <a:prstGeom prst="roundRect">
          <a:avLst/>
        </a:prstGeom>
        <a:solidFill>
          <a:schemeClr val="accent5">
            <a:hueOff val="-2894555"/>
            <a:satOff val="16129"/>
            <a:lumOff val="1117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baseline="0" dirty="0"/>
            <a:t>Create</a:t>
          </a:r>
          <a:endParaRPr lang="en-US" sz="3400" kern="1200" dirty="0"/>
        </a:p>
      </dsp:txBody>
      <dsp:txXfrm>
        <a:off x="6855776" y="1207947"/>
        <a:ext cx="1823904" cy="1364536"/>
      </dsp:txXfrm>
    </dsp:sp>
    <dsp:sp modelId="{0AB6F509-0279-41D3-A19E-0C2248D1A141}">
      <dsp:nvSpPr>
        <dsp:cNvPr id="0" name=""/>
        <dsp:cNvSpPr/>
      </dsp:nvSpPr>
      <dsp:spPr>
        <a:xfrm>
          <a:off x="9040269" y="1134129"/>
          <a:ext cx="1971540" cy="1512172"/>
        </a:xfrm>
        <a:prstGeom prst="roundRect">
          <a:avLst/>
        </a:prstGeom>
        <a:solidFill>
          <a:schemeClr val="accent5">
            <a:hueOff val="-3859406"/>
            <a:satOff val="21505"/>
            <a:lumOff val="1490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baseline="0"/>
            <a:t>Publish</a:t>
          </a:r>
          <a:endParaRPr lang="en-US" sz="3400" kern="1200"/>
        </a:p>
      </dsp:txBody>
      <dsp:txXfrm>
        <a:off x="9114087" y="1207947"/>
        <a:ext cx="1823904" cy="13645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2422AA-0114-467C-BB14-0D1CA0C0AD9B}">
      <dsp:nvSpPr>
        <dsp:cNvPr id="0" name=""/>
        <dsp:cNvSpPr/>
      </dsp:nvSpPr>
      <dsp:spPr>
        <a:xfrm>
          <a:off x="826412" y="0"/>
          <a:ext cx="9366012" cy="3776472"/>
        </a:xfrm>
        <a:prstGeom prst="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42458A-8666-4CFE-AAE6-C355AA85B618}">
      <dsp:nvSpPr>
        <dsp:cNvPr id="0" name=""/>
        <dsp:cNvSpPr/>
      </dsp:nvSpPr>
      <dsp:spPr>
        <a:xfrm>
          <a:off x="3228" y="1132941"/>
          <a:ext cx="1943361" cy="1510588"/>
        </a:xfrm>
        <a:prstGeom prst="round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baseline="0"/>
            <a:t>Design</a:t>
          </a:r>
          <a:endParaRPr lang="en-US" sz="3600" kern="1200"/>
        </a:p>
      </dsp:txBody>
      <dsp:txXfrm>
        <a:off x="76969" y="1206682"/>
        <a:ext cx="1795879" cy="1363106"/>
      </dsp:txXfrm>
    </dsp:sp>
    <dsp:sp modelId="{E93A34FA-A87C-4EBE-A558-59AB4CB4413F}">
      <dsp:nvSpPr>
        <dsp:cNvPr id="0" name=""/>
        <dsp:cNvSpPr/>
      </dsp:nvSpPr>
      <dsp:spPr>
        <a:xfrm>
          <a:off x="2270483" y="1132941"/>
          <a:ext cx="1943361" cy="1510588"/>
        </a:xfrm>
        <a:prstGeom prst="roundRect">
          <a:avLst/>
        </a:prstGeom>
        <a:solidFill>
          <a:schemeClr val="accent4">
            <a:hueOff val="-535725"/>
            <a:satOff val="-12084"/>
            <a:lumOff val="284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baseline="0"/>
            <a:t>Author</a:t>
          </a:r>
          <a:endParaRPr lang="en-US" sz="3600" kern="1200"/>
        </a:p>
      </dsp:txBody>
      <dsp:txXfrm>
        <a:off x="2344224" y="1206682"/>
        <a:ext cx="1795879" cy="1363106"/>
      </dsp:txXfrm>
    </dsp:sp>
    <dsp:sp modelId="{99DF5092-5329-43A4-B83A-E15420F70676}">
      <dsp:nvSpPr>
        <dsp:cNvPr id="0" name=""/>
        <dsp:cNvSpPr/>
      </dsp:nvSpPr>
      <dsp:spPr>
        <a:xfrm>
          <a:off x="4537738" y="1132941"/>
          <a:ext cx="1943361" cy="1510588"/>
        </a:xfrm>
        <a:prstGeom prst="roundRect">
          <a:avLst/>
        </a:prstGeom>
        <a:solidFill>
          <a:schemeClr val="accent4">
            <a:hueOff val="-1071450"/>
            <a:satOff val="-24167"/>
            <a:lumOff val="568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baseline="0"/>
            <a:t>Review</a:t>
          </a:r>
          <a:endParaRPr lang="en-US" sz="3600" kern="1200"/>
        </a:p>
      </dsp:txBody>
      <dsp:txXfrm>
        <a:off x="4611479" y="1206682"/>
        <a:ext cx="1795879" cy="1363106"/>
      </dsp:txXfrm>
    </dsp:sp>
    <dsp:sp modelId="{41B3B144-9869-44B5-B0E6-545E1949EE5E}">
      <dsp:nvSpPr>
        <dsp:cNvPr id="0" name=""/>
        <dsp:cNvSpPr/>
      </dsp:nvSpPr>
      <dsp:spPr>
        <a:xfrm>
          <a:off x="6804993" y="1132941"/>
          <a:ext cx="1943361" cy="1510588"/>
        </a:xfrm>
        <a:prstGeom prst="roundRect">
          <a:avLst/>
        </a:prstGeom>
        <a:solidFill>
          <a:schemeClr val="accent4">
            <a:hueOff val="-1607175"/>
            <a:satOff val="-36251"/>
            <a:lumOff val="853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baseline="0"/>
            <a:t>Update</a:t>
          </a:r>
          <a:endParaRPr lang="en-US" sz="3600" kern="1200"/>
        </a:p>
      </dsp:txBody>
      <dsp:txXfrm>
        <a:off x="6878734" y="1206682"/>
        <a:ext cx="1795879" cy="1363106"/>
      </dsp:txXfrm>
    </dsp:sp>
    <dsp:sp modelId="{0AB6F509-0279-41D3-A19E-0C2248D1A141}">
      <dsp:nvSpPr>
        <dsp:cNvPr id="0" name=""/>
        <dsp:cNvSpPr/>
      </dsp:nvSpPr>
      <dsp:spPr>
        <a:xfrm>
          <a:off x="9072248" y="1132941"/>
          <a:ext cx="1943361" cy="1510588"/>
        </a:xfrm>
        <a:prstGeom prst="roundRect">
          <a:avLst/>
        </a:prstGeom>
        <a:solidFill>
          <a:schemeClr val="accent4">
            <a:hueOff val="-2142900"/>
            <a:satOff val="-48334"/>
            <a:lumOff val="1137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baseline="0" dirty="0"/>
            <a:t>Publish</a:t>
          </a:r>
          <a:endParaRPr lang="en-US" sz="3600" kern="1200" dirty="0"/>
        </a:p>
      </dsp:txBody>
      <dsp:txXfrm>
        <a:off x="9145989" y="1206682"/>
        <a:ext cx="1795879" cy="13631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B946CF-C025-4B79-AE71-943598395C1F}">
      <dsp:nvSpPr>
        <dsp:cNvPr id="0" name=""/>
        <dsp:cNvSpPr/>
      </dsp:nvSpPr>
      <dsp:spPr>
        <a:xfrm>
          <a:off x="0" y="39687"/>
          <a:ext cx="3286125" cy="1971675"/>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dirty="0"/>
            <a:t>Azure Sandbox</a:t>
          </a:r>
        </a:p>
      </dsp:txBody>
      <dsp:txXfrm>
        <a:off x="0" y="39687"/>
        <a:ext cx="3286125" cy="1971675"/>
      </dsp:txXfrm>
    </dsp:sp>
    <dsp:sp modelId="{9D357E80-C17F-4731-A42B-C498CE6B3BEC}">
      <dsp:nvSpPr>
        <dsp:cNvPr id="0" name=""/>
        <dsp:cNvSpPr/>
      </dsp:nvSpPr>
      <dsp:spPr>
        <a:xfrm>
          <a:off x="3614737" y="39687"/>
          <a:ext cx="3286125" cy="1971675"/>
        </a:xfrm>
        <a:prstGeom prst="rect">
          <a:avLst/>
        </a:prstGeom>
        <a:solidFill>
          <a:schemeClr val="accent4">
            <a:hueOff val="-535725"/>
            <a:satOff val="-12084"/>
            <a:lumOff val="284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dirty="0"/>
            <a:t>Dynamics 365 Sandbox</a:t>
          </a:r>
        </a:p>
      </dsp:txBody>
      <dsp:txXfrm>
        <a:off x="3614737" y="39687"/>
        <a:ext cx="3286125" cy="1971675"/>
      </dsp:txXfrm>
    </dsp:sp>
    <dsp:sp modelId="{A14EBC44-9EA0-41D3-9698-58BF366C2700}">
      <dsp:nvSpPr>
        <dsp:cNvPr id="0" name=""/>
        <dsp:cNvSpPr/>
      </dsp:nvSpPr>
      <dsp:spPr>
        <a:xfrm>
          <a:off x="7229475" y="39687"/>
          <a:ext cx="3286125" cy="1971675"/>
        </a:xfrm>
        <a:prstGeom prst="rect">
          <a:avLst/>
        </a:prstGeom>
        <a:solidFill>
          <a:schemeClr val="accent4">
            <a:hueOff val="-1071450"/>
            <a:satOff val="-24167"/>
            <a:lumOff val="568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dirty="0"/>
            <a:t>Jupyter Notebooks</a:t>
          </a:r>
        </a:p>
      </dsp:txBody>
      <dsp:txXfrm>
        <a:off x="7229475" y="39687"/>
        <a:ext cx="3286125" cy="1971675"/>
      </dsp:txXfrm>
    </dsp:sp>
    <dsp:sp modelId="{D9799049-44A7-42FA-B617-DAE96D520DBE}">
      <dsp:nvSpPr>
        <dsp:cNvPr id="0" name=""/>
        <dsp:cNvSpPr/>
      </dsp:nvSpPr>
      <dsp:spPr>
        <a:xfrm>
          <a:off x="1807368" y="2339974"/>
          <a:ext cx="3286125" cy="1971675"/>
        </a:xfrm>
        <a:prstGeom prst="rect">
          <a:avLst/>
        </a:prstGeom>
        <a:solidFill>
          <a:schemeClr val="accent4">
            <a:hueOff val="-1607175"/>
            <a:satOff val="-36251"/>
            <a:lumOff val="853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dirty="0"/>
            <a:t>Labs on Demand</a:t>
          </a:r>
        </a:p>
      </dsp:txBody>
      <dsp:txXfrm>
        <a:off x="1807368" y="2339974"/>
        <a:ext cx="3286125" cy="1971675"/>
      </dsp:txXfrm>
    </dsp:sp>
    <dsp:sp modelId="{C86F8B81-C342-44BA-B990-F0D3C3606C7A}">
      <dsp:nvSpPr>
        <dsp:cNvPr id="0" name=""/>
        <dsp:cNvSpPr/>
      </dsp:nvSpPr>
      <dsp:spPr>
        <a:xfrm>
          <a:off x="5422106" y="2339974"/>
          <a:ext cx="3286125" cy="1971675"/>
        </a:xfrm>
        <a:prstGeom prst="rect">
          <a:avLst/>
        </a:prstGeom>
        <a:solidFill>
          <a:schemeClr val="accent4">
            <a:hueOff val="-2142900"/>
            <a:satOff val="-48334"/>
            <a:lumOff val="1137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dirty="0"/>
            <a:t>Try .NET</a:t>
          </a:r>
        </a:p>
      </dsp:txBody>
      <dsp:txXfrm>
        <a:off x="5422106" y="2339974"/>
        <a:ext cx="3286125" cy="197167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12/13/2022 2:26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12/13/2022 1:16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ppe.docs.microsoft.com/en-us/learn-sandbox/modules/web/" TargetMode="External"/><Relationship Id="rId7" Type="http://schemas.openxmlformats.org/officeDocument/2006/relationships/hyperlink" Target="https://ppe.docs.microsoft.com/en-us/learn-sandbox/modules/no-policy/?branch=master"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ppe.docs.microsoft.com/en-us/learn-sandbox/modules/iot/?branch=master" TargetMode="External"/><Relationship Id="rId5" Type="http://schemas.openxmlformats.org/officeDocument/2006/relationships/hyperlink" Target="https://ppe.docs.microsoft.com/en-us/learn-sandbox/modules/db/?branch=master" TargetMode="External"/><Relationship Id="rId4" Type="http://schemas.openxmlformats.org/officeDocument/2006/relationships/hyperlink" Target="https://ppe.docs.microsoft.com/en-us/learn-sandbox/modules/vm/?branch=master"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aka.ms/ComputeDocDependency"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Note: the URL for Learn/Training was updated as part of the Learn to Training rebrand in FY23Q1.</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12/13/2022 1:16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637672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12/13/2022 1:16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032856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12/13/2022 1:16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6941239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12/13/2022 1:16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2909619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a:t>The Module Creation Template is a template that I wrote, so I’m usually the only one to hand that out; but it’s a great way to get started</a:t>
            </a:r>
            <a:r>
              <a:rPr lang="en-US" dirty="0"/>
              <a:t>.</a:t>
            </a:r>
            <a:endParaRPr lang="fi-FI" dirty="0"/>
          </a:p>
          <a:p>
            <a:endParaRPr lang="fi-FI" dirty="0"/>
          </a:p>
          <a:p>
            <a:r>
              <a:rPr lang="fi-FI" dirty="0"/>
              <a:t>Mark Taparauskas and </a:t>
            </a:r>
            <a:r>
              <a:rPr lang="en-US" dirty="0"/>
              <a:t>Helen Miller are usually working on updates to the design document and additional templates.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12/13/2022 1:16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262599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12/13/2022 1:16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1834264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12/13/2022 1:16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7613715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dirty="0"/>
              <a:t>Sandboxes exist for two to four hours.</a:t>
            </a:r>
          </a:p>
          <a:p>
            <a:endParaRPr lang="en-US" sz="1800" dirty="0">
              <a:solidFill>
                <a:srgbClr val="000000"/>
              </a:solidFill>
              <a:effectLst/>
              <a:latin typeface="Calibri" panose="020F0502020204030204" pitchFamily="34" charset="0"/>
            </a:endParaRPr>
          </a:p>
          <a:p>
            <a:r>
              <a:rPr lang="en-US" sz="1800" dirty="0">
                <a:solidFill>
                  <a:srgbClr val="000000"/>
                </a:solidFill>
                <a:effectLst/>
                <a:latin typeface="Calibri" panose="020F0502020204030204" pitchFamily="34" charset="0"/>
              </a:rPr>
              <a:t>We have private sandboxes that aren’t tied to a module that authors can use for testing: </a:t>
            </a:r>
            <a:r>
              <a:rPr lang="en-US" sz="1800" dirty="0">
                <a:solidFill>
                  <a:srgbClr val="0000EE"/>
                </a:solidFill>
                <a:effectLst/>
                <a:latin typeface="Calibri" panose="020F0502020204030204" pitchFamily="34" charset="0"/>
                <a:hlinkClick r:id="rId3"/>
              </a:rPr>
              <a:t>Web</a:t>
            </a:r>
            <a:r>
              <a:rPr lang="en-US" sz="1800" dirty="0">
                <a:solidFill>
                  <a:srgbClr val="000000"/>
                </a:solidFill>
                <a:effectLst/>
                <a:latin typeface="Calibri" panose="020F0502020204030204" pitchFamily="34" charset="0"/>
              </a:rPr>
              <a:t> / </a:t>
            </a:r>
            <a:r>
              <a:rPr lang="en-US" sz="1800" dirty="0">
                <a:solidFill>
                  <a:srgbClr val="0000EE"/>
                </a:solidFill>
                <a:effectLst/>
                <a:latin typeface="Calibri" panose="020F0502020204030204" pitchFamily="34" charset="0"/>
                <a:hlinkClick r:id="rId4"/>
              </a:rPr>
              <a:t>VMs</a:t>
            </a:r>
            <a:r>
              <a:rPr lang="en-US" sz="1800" dirty="0">
                <a:solidFill>
                  <a:srgbClr val="000000"/>
                </a:solidFill>
                <a:effectLst/>
                <a:latin typeface="Calibri" panose="020F0502020204030204" pitchFamily="34" charset="0"/>
              </a:rPr>
              <a:t> / </a:t>
            </a:r>
            <a:r>
              <a:rPr lang="en-US" sz="1800" dirty="0">
                <a:solidFill>
                  <a:srgbClr val="0000EE"/>
                </a:solidFill>
                <a:effectLst/>
                <a:latin typeface="Calibri" panose="020F0502020204030204" pitchFamily="34" charset="0"/>
                <a:hlinkClick r:id="rId5"/>
              </a:rPr>
              <a:t>Databases</a:t>
            </a:r>
            <a:r>
              <a:rPr lang="en-US" sz="1800" dirty="0">
                <a:solidFill>
                  <a:srgbClr val="000000"/>
                </a:solidFill>
                <a:effectLst/>
                <a:latin typeface="Calibri" panose="020F0502020204030204" pitchFamily="34" charset="0"/>
              </a:rPr>
              <a:t> / </a:t>
            </a:r>
            <a:r>
              <a:rPr lang="en-US" sz="1800" dirty="0">
                <a:solidFill>
                  <a:srgbClr val="0000EE"/>
                </a:solidFill>
                <a:effectLst/>
                <a:latin typeface="Calibri" panose="020F0502020204030204" pitchFamily="34" charset="0"/>
                <a:hlinkClick r:id="rId6"/>
              </a:rPr>
              <a:t>IoT</a:t>
            </a:r>
            <a:r>
              <a:rPr lang="en-US" sz="1800" dirty="0">
                <a:solidFill>
                  <a:srgbClr val="000000"/>
                </a:solidFill>
                <a:effectLst/>
                <a:latin typeface="Calibri" panose="020F0502020204030204" pitchFamily="34" charset="0"/>
              </a:rPr>
              <a:t> / </a:t>
            </a:r>
            <a:r>
              <a:rPr lang="en-US" sz="1800" dirty="0">
                <a:solidFill>
                  <a:srgbClr val="0000EE"/>
                </a:solidFill>
                <a:effectLst/>
                <a:latin typeface="Calibri" panose="020F0502020204030204" pitchFamily="34" charset="0"/>
                <a:hlinkClick r:id="rId7"/>
              </a:rPr>
              <a:t>No Policy</a:t>
            </a:r>
            <a:r>
              <a:rPr lang="en-US" sz="1800" dirty="0">
                <a:solidFill>
                  <a:srgbClr val="000000"/>
                </a:solidFill>
                <a:effectLst/>
                <a:latin typeface="Calibri" panose="020F0502020204030204" pitchFamily="34" charset="0"/>
              </a:rPr>
              <a:t>.</a:t>
            </a:r>
          </a:p>
          <a:p>
            <a:endParaRPr lang="en-US" sz="1800" dirty="0">
              <a:solidFill>
                <a:srgbClr val="000000"/>
              </a:solidFill>
              <a:effectLst/>
              <a:latin typeface="Calibri" panose="020F050202020403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dirty="0"/>
              <a:t>Sandbox will not work for some scenarios due to anti-hacking measures that were added</a:t>
            </a:r>
            <a:r>
              <a:rPr lang="en-US" sz="1800" dirty="0">
                <a:solidFill>
                  <a:srgbClr val="000000"/>
                </a:solidFill>
                <a:effectLst/>
                <a:latin typeface="Calibri" panose="020F0502020204030204" pitchFamily="34" charset="0"/>
              </a:rPr>
              <a:t>.</a:t>
            </a:r>
            <a:endParaRPr lang="en-US" sz="18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12/13/2022 1:16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976811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Create a </a:t>
            </a:r>
            <a:r>
              <a:rPr lang="en-US" b="1" u="sng" dirty="0">
                <a:effectLst/>
              </a:rPr>
              <a:t>new</a:t>
            </a:r>
            <a:r>
              <a:rPr lang="en-US" dirty="0">
                <a:effectLst/>
              </a:rPr>
              <a:t> work item in the </a:t>
            </a:r>
            <a:r>
              <a:rPr lang="en-US" b="1" i="1" dirty="0" err="1">
                <a:effectLst/>
              </a:rPr>
              <a:t>mseng</a:t>
            </a:r>
            <a:r>
              <a:rPr lang="en-US" b="1" i="1" dirty="0">
                <a:effectLst/>
              </a:rPr>
              <a:t> DevOps</a:t>
            </a:r>
            <a:r>
              <a:rPr lang="en-US" dirty="0">
                <a:effectLst/>
              </a:rPr>
              <a:t> for an </a:t>
            </a:r>
            <a:r>
              <a:rPr lang="en-US" b="1" u="sng" dirty="0">
                <a:effectLst/>
              </a:rPr>
              <a:t>existing</a:t>
            </a:r>
            <a:r>
              <a:rPr lang="en-US" dirty="0">
                <a:effectLst/>
              </a:rPr>
              <a:t> work item in the </a:t>
            </a:r>
            <a:r>
              <a:rPr lang="en-US" b="1" i="1" dirty="0" err="1">
                <a:effectLst/>
              </a:rPr>
              <a:t>ceapex</a:t>
            </a:r>
            <a:r>
              <a:rPr lang="en-US" b="1" i="1" dirty="0">
                <a:effectLst/>
              </a:rPr>
              <a:t> DevOps</a:t>
            </a:r>
            <a:r>
              <a:rPr lang="en-US" dirty="0">
                <a:effectLst/>
              </a:rPr>
              <a:t>:</a:t>
            </a:r>
          </a:p>
          <a:p>
            <a:br>
              <a:rPr lang="en-US" dirty="0"/>
            </a:br>
            <a:endParaRPr lang="en-US" dirty="0"/>
          </a:p>
          <a:p>
            <a:pPr>
              <a:buFont typeface="+mj-lt"/>
              <a:buAutoNum type="arabicPeriod"/>
            </a:pPr>
            <a:r>
              <a:rPr lang="en-US" dirty="0"/>
              <a:t>Browse to </a:t>
            </a:r>
            <a:r>
              <a:rPr lang="en-US" dirty="0">
                <a:hlinkClick r:id="rId3" tooltip="https://aka.ms/computedocdependency"/>
              </a:rPr>
              <a:t>https://aka.ms/ComputeDocDependency</a:t>
            </a:r>
            <a:endParaRPr lang="en-US" dirty="0"/>
          </a:p>
          <a:p>
            <a:pPr>
              <a:buFont typeface="+mj-lt"/>
              <a:buAutoNum type="arabicPeriod"/>
            </a:pPr>
            <a:r>
              <a:rPr lang="en-US" dirty="0"/>
              <a:t>Select the "Create Dependency" button</a:t>
            </a:r>
          </a:p>
          <a:p>
            <a:pPr>
              <a:buFont typeface="+mj-lt"/>
              <a:buAutoNum type="arabicPeriod"/>
            </a:pPr>
            <a:r>
              <a:rPr lang="en-US" dirty="0"/>
              <a:t>Select the "Produced work item" tab (this defines the new work item that will be created)</a:t>
            </a:r>
          </a:p>
          <a:p>
            <a:pPr marL="742950" lvl="1" indent="-285750">
              <a:buFont typeface="+mj-lt"/>
              <a:buAutoNum type="alphaLcPeriod"/>
            </a:pPr>
            <a:r>
              <a:rPr lang="en-US" dirty="0"/>
              <a:t>Select "New dependency" for "Type of dependency"</a:t>
            </a:r>
          </a:p>
          <a:p>
            <a:pPr marL="742950" lvl="1" indent="-285750">
              <a:buFont typeface="+mj-lt"/>
              <a:buAutoNum type="alphaLcPeriod"/>
            </a:pPr>
            <a:r>
              <a:rPr lang="en-US" dirty="0"/>
              <a:t>Select "Organization" for "Create by"</a:t>
            </a:r>
          </a:p>
          <a:p>
            <a:pPr marL="742950" lvl="1" indent="-285750">
              <a:buFont typeface="+mj-lt"/>
              <a:buAutoNum type="alphaLcPeriod"/>
            </a:pPr>
            <a:r>
              <a:rPr lang="en-US" dirty="0"/>
              <a:t>Choose "C+E DevRel C&amp;L Content R&amp;D" for the "Organization"</a:t>
            </a:r>
          </a:p>
          <a:p>
            <a:pPr marL="742950" lvl="1" indent="-285750">
              <a:buFont typeface="+mj-lt"/>
              <a:buAutoNum type="alphaLcPeriod"/>
            </a:pPr>
            <a:r>
              <a:rPr lang="en-US" dirty="0"/>
              <a:t>Choose "Content Development Team" for the "Team"</a:t>
            </a:r>
          </a:p>
          <a:p>
            <a:pPr marL="742950" lvl="1" indent="-285750">
              <a:buFont typeface="+mj-lt"/>
              <a:buAutoNum type="alphaLcPeriod"/>
            </a:pPr>
            <a:r>
              <a:rPr lang="en-US" dirty="0"/>
              <a:t>Choose the appropriate "</a:t>
            </a:r>
            <a:r>
              <a:rPr lang="en-US" dirty="0" err="1"/>
              <a:t>subteam</a:t>
            </a:r>
            <a:r>
              <a:rPr lang="en-US" dirty="0"/>
              <a:t>" (more to come)</a:t>
            </a:r>
          </a:p>
          <a:p>
            <a:pPr marL="742950" lvl="1" indent="-285750">
              <a:buFont typeface="+mj-lt"/>
              <a:buAutoNum type="alphaLcPeriod"/>
            </a:pPr>
            <a:r>
              <a:rPr lang="en-US" dirty="0"/>
              <a:t>Assign a "Title" to the work item</a:t>
            </a:r>
          </a:p>
          <a:p>
            <a:pPr marL="742950" lvl="1" indent="-285750">
              <a:buFont typeface="+mj-lt"/>
              <a:buAutoNum type="alphaLcPeriod"/>
            </a:pPr>
            <a:r>
              <a:rPr lang="en-US" dirty="0"/>
              <a:t>Enter the business impact</a:t>
            </a:r>
          </a:p>
          <a:p>
            <a:pPr>
              <a:buFont typeface="+mj-lt"/>
              <a:buAutoNum type="arabicPeriod"/>
            </a:pPr>
            <a:r>
              <a:rPr lang="en-US" dirty="0"/>
              <a:t>Select the "Requested work item" tab (this defines the existing work item that will be linked)</a:t>
            </a:r>
          </a:p>
          <a:p>
            <a:pPr marL="742950" lvl="1" indent="-285750">
              <a:buFont typeface="+mj-lt"/>
              <a:buAutoNum type="alphaLcPeriod"/>
            </a:pPr>
            <a:r>
              <a:rPr lang="en-US" dirty="0"/>
              <a:t>Select "Link dependency" for "Type of dependency"</a:t>
            </a:r>
          </a:p>
          <a:p>
            <a:pPr marL="742950" lvl="1" indent="-285750">
              <a:buFont typeface="+mj-lt"/>
              <a:buAutoNum type="alphaLcPeriod"/>
            </a:pPr>
            <a:r>
              <a:rPr lang="en-US" dirty="0"/>
              <a:t>Select "Azure DevOps Account" for "Create by"</a:t>
            </a:r>
          </a:p>
          <a:p>
            <a:pPr marL="742950" lvl="1" indent="-285750">
              <a:buFont typeface="+mj-lt"/>
              <a:buAutoNum type="alphaLcPeriod"/>
            </a:pPr>
            <a:r>
              <a:rPr lang="en-US" dirty="0"/>
              <a:t>Choose "</a:t>
            </a:r>
            <a:r>
              <a:rPr lang="en-US" dirty="0" err="1"/>
              <a:t>ceapex</a:t>
            </a:r>
            <a:r>
              <a:rPr lang="en-US" dirty="0"/>
              <a:t>" for the "Azure DevOps Account"</a:t>
            </a:r>
          </a:p>
          <a:p>
            <a:pPr marL="742950" lvl="1" indent="-285750">
              <a:buFont typeface="+mj-lt"/>
              <a:buAutoNum type="alphaLcPeriod"/>
            </a:pPr>
            <a:r>
              <a:rPr lang="en-US" dirty="0"/>
              <a:t>Enter the work item ID for the "Work item"</a:t>
            </a:r>
          </a:p>
          <a:p>
            <a:pPr marL="742950" lvl="1" indent="-285750">
              <a:buFont typeface="+mj-lt"/>
              <a:buAutoNum type="alphaLcPeriod"/>
            </a:pPr>
            <a:r>
              <a:rPr lang="en-US" dirty="0"/>
              <a:t>Verify the "Title" and "Iteration Path"</a:t>
            </a:r>
          </a:p>
          <a:p>
            <a:pPr>
              <a:buFont typeface="+mj-lt"/>
              <a:buAutoNum type="arabicPeriod"/>
            </a:pPr>
            <a:r>
              <a:rPr lang="en-US" dirty="0"/>
              <a:t>Select the "Summary" tab</a:t>
            </a:r>
          </a:p>
          <a:p>
            <a:pPr marL="742950" lvl="1" indent="-285750">
              <a:buFont typeface="+mj-lt"/>
              <a:buAutoNum type="alphaLcPeriod"/>
            </a:pPr>
            <a:r>
              <a:rPr lang="en-US" dirty="0"/>
              <a:t>Verify all the information.</a:t>
            </a:r>
          </a:p>
          <a:p>
            <a:pPr marL="742950" lvl="1" indent="-285750">
              <a:buFont typeface="+mj-lt"/>
              <a:buAutoNum type="alphaLcPeriod"/>
            </a:pPr>
            <a:r>
              <a:rPr lang="en-US" dirty="0"/>
              <a:t>If everything looks good, select "Create."</a:t>
            </a:r>
          </a:p>
          <a:p>
            <a:endParaRPr lang="en-US" dirty="0"/>
          </a:p>
        </p:txBody>
      </p:sp>
      <p:sp>
        <p:nvSpPr>
          <p:cNvPr id="4" name="Slide Number Placeholder 3"/>
          <p:cNvSpPr>
            <a:spLocks noGrp="1"/>
          </p:cNvSpPr>
          <p:nvPr>
            <p:ph type="sldNum" sz="quarter" idx="5"/>
          </p:nvPr>
        </p:nvSpPr>
        <p:spPr/>
        <p:txBody>
          <a:bodyPr/>
          <a:lstStyle/>
          <a:p>
            <a:fld id="{6FA4A6D9-ABD8-4B0B-8426-5E529CCAA1EC}" type="slidenum">
              <a:rPr lang="en-US" smtClean="0"/>
              <a:t>20</a:t>
            </a:fld>
            <a:endParaRPr lang="en-US"/>
          </a:p>
        </p:txBody>
      </p:sp>
    </p:spTree>
    <p:extLst>
      <p:ext uri="{BB962C8B-B14F-4D97-AF65-F5344CB8AC3E}">
        <p14:creationId xmlns:p14="http://schemas.microsoft.com/office/powerpoint/2010/main" val="3849940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12/13/2022 1:16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915754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12/13/2022 1:16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79601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Started with certification, branched out into other topics.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For example: Bob Tabor has done complete series on intro to programming topics.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Originally the Learn and WWL teams wrote 100% of the content, but as the requests grew, that didn’t scale well.</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Modules have been written by external partners, CXAs, Product Groups, Vendors, etc.</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original Learn team transitioned into a “coaching” role (AEM Team).</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12/13/2022 1:16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2218289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12/13/2022 1:16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8650851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12/13/2022 1:16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146881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12/13/2022 1:16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3005290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“Knowledge Check” is optional if the learning has been reinforced by exercises.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12/13/2022 1:16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2170486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12/13/2022 1:16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5868281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12/13/2022 1:16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2861796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Learn/Training content has traditionally been tracked through Azure DevOps work items, which greatly helps when managing content projects.</a:t>
            </a:r>
          </a:p>
          <a:p>
            <a:endParaRPr lang="en-US" dirty="0"/>
          </a:p>
          <a:p>
            <a:r>
              <a:rPr lang="en-US" dirty="0"/>
              <a:t>The Azure DevOps work item hierarchy resembles the Learn/Training Content Hierarchy, which is by design.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12/13/2022 1:16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506555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12/13/2022 1:16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122649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Paths can reuse modules, which is part of the design.</a:t>
            </a:r>
          </a:p>
          <a:p>
            <a:endParaRPr lang="en-US" dirty="0"/>
          </a:p>
          <a:p>
            <a:r>
              <a:rPr lang="en-US" dirty="0"/>
              <a:t>There are good and bad things about that design:</a:t>
            </a:r>
          </a:p>
          <a:p>
            <a:pPr marL="171450" indent="-171450">
              <a:buFont typeface="Arial" panose="020B0604020202020204" pitchFamily="34" charset="0"/>
              <a:buChar char="•"/>
            </a:pPr>
            <a:r>
              <a:rPr lang="en-US" dirty="0"/>
              <a:t>Good: we can create paths for different audiences that reuse existing content. (e.g. The recent introduction of the Researcher Role.)</a:t>
            </a:r>
          </a:p>
          <a:p>
            <a:pPr marL="171450" indent="-171450">
              <a:buFont typeface="Arial" panose="020B0604020202020204" pitchFamily="34" charset="0"/>
              <a:buChar char="•"/>
            </a:pPr>
            <a:r>
              <a:rPr lang="en-US" dirty="0"/>
              <a:t>Bad: we can frustrate learners who feel like they’re having to repeat. (e.g. The recent Azure Fundamentals high abandon rate debacle.)</a:t>
            </a:r>
          </a:p>
          <a:p>
            <a:endParaRPr lang="en-US" dirty="0"/>
          </a:p>
          <a:p>
            <a:r>
              <a:rPr lang="en-US" dirty="0"/>
              <a:t>Units are </a:t>
            </a:r>
            <a:r>
              <a:rPr lang="en-US" b="1" i="1" dirty="0"/>
              <a:t>not</a:t>
            </a:r>
            <a:r>
              <a:rPr lang="en-US" dirty="0"/>
              <a:t> recycled. (The platform would technically support that, but it’s “not done.”)</a:t>
            </a:r>
          </a:p>
          <a:p>
            <a:endParaRPr lang="en-US" dirty="0"/>
          </a:p>
          <a:p>
            <a:r>
              <a:rPr lang="en-US" dirty="0"/>
              <a:t>However, units may include content from multiple files. (More about that later.)</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12/13/2022 1:16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462100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“Knowledge Check” is optional if the learning has been reinforced by exercises, and vice versa.</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12/13/2022 1:16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302000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“Resources” folder is for anything that supports the module, but isn’t part of what will be published.</a:t>
            </a:r>
          </a:p>
          <a:p>
            <a:endParaRPr lang="en-US" dirty="0"/>
          </a:p>
          <a:p>
            <a:r>
              <a:rPr lang="en-US" dirty="0"/>
              <a:t>Occasionally another subfolder for “Code” is included.</a:t>
            </a:r>
          </a:p>
          <a:p>
            <a:endParaRPr lang="en-US" dirty="0"/>
          </a:p>
          <a:p>
            <a:r>
              <a:rPr lang="en-US" dirty="0"/>
              <a:t>Unlike DOCS content, YAML metadata is kept in separate files – one for each unit in a module – with INCLUDEs that point to the content that forms the unit. This allows a unit to be created by content from multiple sources.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12/13/2022 1:16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095041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12/13/2022 1:16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507454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this workflow is very similar to the diagram in the Author Starter Kit.</a:t>
            </a:r>
          </a:p>
          <a:p>
            <a:endParaRPr lang="en-US" dirty="0"/>
          </a:p>
          <a:p>
            <a:r>
              <a:rPr lang="en-US" dirty="0"/>
              <a:t>The first phase is the “Design Document,” which is a template that our team swears by.</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12/13/2022 1:16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688294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Phase 1 – Writing the design document will be covered in upcoming slides.</a:t>
            </a:r>
          </a:p>
          <a:p>
            <a:pPr marL="171450" indent="-171450">
              <a:buFont typeface="Arial" panose="020B0604020202020204" pitchFamily="34" charset="0"/>
              <a:buChar char="•"/>
            </a:pPr>
            <a:r>
              <a:rPr lang="en-US" dirty="0"/>
              <a:t>Phase 2 – This review period is following up with SMEs to make sure that the design document captures what you’re trying to teach (and making changes as necessary).</a:t>
            </a:r>
          </a:p>
          <a:p>
            <a:pPr marL="171450" indent="-171450">
              <a:buFont typeface="Arial" panose="020B0604020202020204" pitchFamily="34" charset="0"/>
              <a:buChar char="•"/>
            </a:pPr>
            <a:r>
              <a:rPr lang="en-US" dirty="0"/>
              <a:t>Phase 3 – This is the actual writing of the module, the time for which varies for each module.</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dirty="0"/>
              <a:t>Phase 4 – This review period is following up with SMEs to make sure that the module captures what you’re trying to teach (and making changes as necessary).</a:t>
            </a:r>
          </a:p>
          <a:p>
            <a:pPr marL="171450" indent="-171450">
              <a:buFont typeface="Arial" panose="020B0604020202020204" pitchFamily="34" charset="0"/>
              <a:buChar char="•"/>
            </a:pPr>
            <a:r>
              <a:rPr lang="en-US" dirty="0"/>
              <a:t>Phase 5 – This is the time spent reviewing the module as it appears when rendered, fixing Acrolinx issues, fixing issues from the publishing team, etc.</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12/13/2022 1:16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6700460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emf"/><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41.png"/><Relationship Id="rId1" Type="http://schemas.openxmlformats.org/officeDocument/2006/relationships/slideMaster" Target="../slideMasters/slideMaster3.xml"/><Relationship Id="rId4" Type="http://schemas.openxmlformats.org/officeDocument/2006/relationships/image" Target="../media/image13.jpe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42.png"/><Relationship Id="rId1" Type="http://schemas.openxmlformats.org/officeDocument/2006/relationships/slideMaster" Target="../slideMasters/slideMaster3.xml"/><Relationship Id="rId4" Type="http://schemas.openxmlformats.org/officeDocument/2006/relationships/image" Target="../media/image13.jpe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6.emf"/><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13.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5.jpeg"/><Relationship Id="rId1" Type="http://schemas.openxmlformats.org/officeDocument/2006/relationships/slideMaster" Target="../slideMasters/slideMaster3.xml"/><Relationship Id="rId5" Type="http://schemas.openxmlformats.org/officeDocument/2006/relationships/image" Target="../media/image13.jpeg"/><Relationship Id="rId4" Type="http://schemas.openxmlformats.org/officeDocument/2006/relationships/image" Target="../media/image14.jpe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3.xml"/><Relationship Id="rId4" Type="http://schemas.openxmlformats.org/officeDocument/2006/relationships/image" Target="../media/image20.jpe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3.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3.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8.jpe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8.jpe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3.xml"/><Relationship Id="rId5" Type="http://schemas.openxmlformats.org/officeDocument/2006/relationships/image" Target="../media/image15.jpeg"/><Relationship Id="rId4" Type="http://schemas.openxmlformats.org/officeDocument/2006/relationships/image" Target="../media/image8.jpe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3.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8.jpe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emf"/><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5.jpeg"/><Relationship Id="rId1" Type="http://schemas.openxmlformats.org/officeDocument/2006/relationships/slideMaster" Target="../slideMasters/slideMaster1.xml"/><Relationship Id="rId5" Type="http://schemas.openxmlformats.org/officeDocument/2006/relationships/image" Target="../media/image13.jpeg"/><Relationship Id="rId4" Type="http://schemas.openxmlformats.org/officeDocument/2006/relationships/image" Target="../media/image14.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8.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15.jpeg"/><Relationship Id="rId4" Type="http://schemas.openxmlformats.org/officeDocument/2006/relationships/image" Target="../media/image8.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8.jpe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13.jpe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5.jpeg"/><Relationship Id="rId1" Type="http://schemas.openxmlformats.org/officeDocument/2006/relationships/slideMaster" Target="../slideMasters/slideMaster2.xml"/><Relationship Id="rId5" Type="http://schemas.openxmlformats.org/officeDocument/2006/relationships/image" Target="../media/image13.jpeg"/><Relationship Id="rId4" Type="http://schemas.openxmlformats.org/officeDocument/2006/relationships/image" Target="../media/image14.jpe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2.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8.jpe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8.jpe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15.jpeg"/><Relationship Id="rId4" Type="http://schemas.openxmlformats.org/officeDocument/2006/relationships/image" Target="../media/image8.jpe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8.jpe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24236D5-A9DD-C856-A3D5-DCE11CEAC40C}"/>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1EC8C913-1EFA-B638-B147-6CB3BB759D99}"/>
              </a:ext>
            </a:extLst>
          </p:cNvPr>
          <p:cNvPicPr>
            <a:picLocks noChangeAspect="1"/>
          </p:cNvPicPr>
          <p:nvPr/>
        </p:nvPicPr>
        <p:blipFill>
          <a:blip r:embed="rId3"/>
          <a:stretch>
            <a:fillRect/>
          </a:stretch>
        </p:blipFill>
        <p:spPr>
          <a:xfrm>
            <a:off x="584200" y="637088"/>
            <a:ext cx="1600873" cy="1900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Image" descr="Image">
            <a:extLst>
              <a:ext uri="{FF2B5EF4-FFF2-40B4-BE49-F238E27FC236}">
                <a16:creationId xmlns:a16="http://schemas.microsoft.com/office/drawing/2014/main" id="{C7A71CA3-6642-8939-2A59-77CB2D283CCA}"/>
              </a:ext>
            </a:extLst>
          </p:cNvPr>
          <p:cNvPicPr>
            <a:picLocks noChangeAspect="1"/>
          </p:cNvPicPr>
          <p:nvPr userDrawn="1"/>
        </p:nvPicPr>
        <p:blipFill>
          <a:blip r:embed="rId4"/>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BB16569-265B-0E16-6031-54A214A9D63F}"/>
              </a:ext>
            </a:extLst>
          </p:cNvPr>
          <p:cNvPicPr>
            <a:picLocks noChangeAspect="1"/>
          </p:cNvPicPr>
          <p:nvPr userDrawn="1"/>
        </p:nvPicPr>
        <p:blipFill>
          <a:blip r:embed="rId5"/>
          <a:stretch>
            <a:fillRect/>
          </a:stretch>
        </p:blipFill>
        <p:spPr>
          <a:xfrm>
            <a:off x="0" y="702520"/>
            <a:ext cx="12190286" cy="6155481"/>
          </a:xfrm>
          <a:prstGeom prst="rect">
            <a:avLst/>
          </a:prstGeom>
          <a:ln w="12700">
            <a:miter lim="400000"/>
          </a:ln>
        </p:spPr>
      </p:pic>
    </p:spTree>
    <p:extLst>
      <p:ext uri="{BB962C8B-B14F-4D97-AF65-F5344CB8AC3E}">
        <p14:creationId xmlns:p14="http://schemas.microsoft.com/office/powerpoint/2010/main" val="3562379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2532063"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13125" y="1438275"/>
            <a:ext cx="2533650"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3413125"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244208" y="1438275"/>
            <a:ext cx="2532063"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6244208"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073133" y="1438275"/>
            <a:ext cx="2533650"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9073133"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3992345"/>
      </p:ext>
    </p:extLst>
  </p:cSld>
  <p:clrMapOvr>
    <a:masterClrMapping/>
  </p:clrMapOvr>
  <p:transition>
    <p:fade/>
  </p:transition>
  <p:hf sldNum="0" hdr="0" ftr="0" dt="0"/>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Bottom">
    <p:bg>
      <p:bgPr>
        <a:solidFill>
          <a:schemeClr val="tx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chemeClr val="bg1"/>
                </a:solidFill>
              </a:defRPr>
            </a:lvl1pPr>
          </a:lstStyle>
          <a:p>
            <a:r>
              <a:rPr lang="en-US"/>
              <a:t>Click to edit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07777"/>
          </a:xfrm>
        </p:spPr>
        <p:txBody>
          <a:bodyPr wrap="square">
            <a:spAutoFit/>
          </a:bodyPr>
          <a:lstStyle>
            <a:lvl1pPr marL="0" indent="0">
              <a:spcBef>
                <a:spcPts val="600"/>
              </a:spcBef>
              <a:spcAft>
                <a:spcPts val="0"/>
              </a:spcAft>
              <a:buNone/>
              <a:defRPr sz="2000">
                <a:solidFill>
                  <a:schemeClr val="bg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882715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de Top">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a:xfrm>
            <a:off x="588263" y="4224580"/>
            <a:ext cx="11018520" cy="492443"/>
          </a:xfrm>
        </p:spPr>
        <p:txBody>
          <a:bodyPr/>
          <a:lstStyle>
            <a:lvl1pPr>
              <a:defRPr sz="3200">
                <a:solidFill>
                  <a:schemeClr val="bg1"/>
                </a:solidFill>
              </a:defRPr>
            </a:lvl1pPr>
          </a:lstStyle>
          <a:p>
            <a:r>
              <a:rPr lang="en-US"/>
              <a:t>Click to edit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07777"/>
          </a:xfrm>
        </p:spPr>
        <p:txBody>
          <a:bodyPr wrap="square">
            <a:spAutoFit/>
          </a:bodyPr>
          <a:lstStyle>
            <a:lvl1pPr marL="0" indent="0">
              <a:spcBef>
                <a:spcPts val="600"/>
              </a:spcBef>
              <a:spcAft>
                <a:spcPts val="0"/>
              </a:spcAft>
              <a:buNone/>
              <a:defRPr sz="2000">
                <a:solidFill>
                  <a:schemeClr val="bg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01195685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de Right sid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bg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07777"/>
          </a:xfrm>
        </p:spPr>
        <p:txBody>
          <a:bodyPr wrap="square">
            <a:spAutoFit/>
          </a:bodyPr>
          <a:lstStyle>
            <a:lvl1pPr marL="0" indent="0">
              <a:lnSpc>
                <a:spcPct val="100000"/>
              </a:lnSpc>
              <a:spcBef>
                <a:spcPts val="600"/>
              </a:spcBef>
              <a:spcAft>
                <a:spcPts val="0"/>
              </a:spcAft>
              <a:buNone/>
              <a:defRPr sz="2000" b="0" i="0" baseline="0">
                <a:solidFill>
                  <a:schemeClr val="bg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07777"/>
          </a:xfrm>
        </p:spPr>
        <p:txBody>
          <a:bodyPr/>
          <a:lstStyle>
            <a:lvl1pPr marL="0" indent="0">
              <a:buNone/>
              <a:tabLst/>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6176859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de Left sde">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bg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07777"/>
          </a:xfrm>
        </p:spPr>
        <p:txBody>
          <a:bodyPr wrap="square">
            <a:spAutoFit/>
          </a:bodyPr>
          <a:lstStyle>
            <a:lvl1pPr marL="0" indent="0">
              <a:lnSpc>
                <a:spcPct val="100000"/>
              </a:lnSpc>
              <a:spcBef>
                <a:spcPts val="600"/>
              </a:spcBef>
              <a:spcAft>
                <a:spcPts val="0"/>
              </a:spcAft>
              <a:buNone/>
              <a:defRPr sz="2000" b="0" i="0" baseline="0">
                <a:solidFill>
                  <a:schemeClr val="bg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811409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de Left, Image Right">
    <p:bg>
      <p:bgPr>
        <a:solidFill>
          <a:schemeClr val="tx2"/>
        </a:solidFill>
        <a:effectLst/>
      </p:bgPr>
    </p:bg>
    <p:spTree>
      <p:nvGrpSpPr>
        <p:cNvPr id="1" name=""/>
        <p:cNvGrpSpPr/>
        <p:nvPr/>
      </p:nvGrpSpPr>
      <p:grpSpPr>
        <a:xfrm>
          <a:off x="0" y="0"/>
          <a:ext cx="0" cy="0"/>
          <a:chOff x="0" y="0"/>
          <a:chExt cx="0" cy="0"/>
        </a:xfrm>
      </p:grpSpPr>
      <p:sp>
        <p:nvSpPr>
          <p:cNvPr id="9" name="Picture Placeholder 7" descr="This photo is a 'placeholder' only. Drag or drop your photo here, or click and tap the center to insert a photo.">
            <a:extLst>
              <a:ext uri="{FF2B5EF4-FFF2-40B4-BE49-F238E27FC236}">
                <a16:creationId xmlns:a16="http://schemas.microsoft.com/office/drawing/2014/main" id="{8456ECE7-2FD2-0E8A-D0BD-61173814D9B7}"/>
              </a:ext>
            </a:extLst>
          </p:cNvPr>
          <p:cNvSpPr>
            <a:spLocks noGrp="1"/>
          </p:cNvSpPr>
          <p:nvPr>
            <p:ph type="pic" sz="quarter" idx="10" hasCustomPrompt="1"/>
          </p:nvPr>
        </p:nvSpPr>
        <p:spPr bwMode="ltGray">
          <a:xfrm>
            <a:off x="8490856" y="707231"/>
            <a:ext cx="3116945" cy="5561808"/>
          </a:xfrm>
          <a:prstGeom prst="roundRect">
            <a:avLst>
              <a:gd name="adj" fmla="val 4445"/>
            </a:avLst>
          </a:prstGeom>
          <a:blipFill>
            <a:blip r:embed="rId2"/>
            <a:stretch>
              <a:fillRect l="-107368" r="-109854"/>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chemeClr val="bg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866080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2F5E69-E800-43B2-B76C-719EF77B620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6E4B00C3-76E3-A5FC-F695-8132CE978F0A}"/>
              </a:ext>
            </a:extLst>
          </p:cNvPr>
          <p:cNvSpPr>
            <a:spLocks noGrp="1"/>
          </p:cNvSpPr>
          <p:nvPr>
            <p:ph type="title" hasCustomPrompt="1"/>
          </p:nvPr>
        </p:nvSpPr>
        <p:spPr>
          <a:xfrm>
            <a:off x="588263" y="3058081"/>
            <a:ext cx="6147515" cy="738664"/>
          </a:xfrm>
        </p:spPr>
        <p:txBody>
          <a:bodyPr anchor="ctr"/>
          <a:lstStyle>
            <a:lvl1pPr marL="0" indent="0">
              <a:defRPr kumimoji="0" lang="en-US" sz="2400" b="0" i="0" u="none" strike="noStrike" kern="1200" cap="none" spc="-50" normalizeH="0" baseline="0" dirty="0">
                <a:ln w="3175">
                  <a:noFill/>
                </a:ln>
                <a:solidFill>
                  <a:schemeClr val="tx1"/>
                </a:solidFill>
                <a:effectLst/>
                <a:uLnTx/>
                <a:uFillTx/>
                <a:latin typeface="Segoe UI Semibold"/>
                <a:ea typeface="+mn-ea"/>
                <a:cs typeface="Segoe UI" pitchFamily="34" charset="0"/>
              </a:defRPr>
            </a:lvl1pPr>
          </a:lstStyle>
          <a:p>
            <a:pPr marL="127000" marR="0" lvl="0" indent="-12700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FFFFFF"/>
                </a:solidFill>
                <a:effectLst/>
                <a:uLnTx/>
                <a:uFillTx/>
                <a:latin typeface="Segoe UI Semibold"/>
                <a:ea typeface="+mn-ea"/>
                <a:cs typeface="Segoe UI" pitchFamily="34" charset="0"/>
              </a:rPr>
              <a:t>“Click to edit quote style. Click to edit quote style.”</a:t>
            </a:r>
            <a:endParaRPr lang="en-US"/>
          </a:p>
        </p:txBody>
      </p:sp>
    </p:spTree>
    <p:extLst>
      <p:ext uri="{BB962C8B-B14F-4D97-AF65-F5344CB8AC3E}">
        <p14:creationId xmlns:p14="http://schemas.microsoft.com/office/powerpoint/2010/main" val="21308162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mo slide">
    <p:bg bwMode="gray">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BDB0BD-B6D3-EA5D-2936-105210ACCDC3}"/>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022600" y="1700212"/>
            <a:ext cx="9169400" cy="5157788"/>
          </a:xfrm>
          <a:prstGeom prst="rect">
            <a:avLst/>
          </a:prstGeom>
        </p:spPr>
      </p:pic>
      <p:sp>
        <p:nvSpPr>
          <p:cNvPr id="2" name="Title 1"/>
          <p:cNvSpPr>
            <a:spLocks noGrp="1"/>
          </p:cNvSpPr>
          <p:nvPr>
            <p:ph type="title" hasCustomPrompt="1"/>
          </p:nvPr>
        </p:nvSpPr>
        <p:spPr>
          <a:xfrm>
            <a:off x="585216" y="3088623"/>
            <a:ext cx="9144000" cy="443198"/>
          </a:xfrm>
          <a:noFill/>
        </p:spPr>
        <p:txBody>
          <a:bodyPr vert="horz" wrap="square" lIns="0" tIns="0" rIns="0" bIns="0" rtlCol="0" anchor="b" anchorCtr="0">
            <a:spAutoFit/>
          </a:bodyPr>
          <a:lstStyle>
            <a:lvl1pPr>
              <a:defRPr lang="en-US" dirty="0">
                <a:solidFill>
                  <a:srgbClr val="D261D5"/>
                </a:solidFill>
              </a:defRPr>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983269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2">
    <p:bg bwMode="gray">
      <p:bgPr>
        <a:solidFill>
          <a:srgbClr val="0D202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88623"/>
            <a:ext cx="4772847" cy="443198"/>
          </a:xfrm>
          <a:noFill/>
        </p:spPr>
        <p:txBody>
          <a:bodyPr vert="horz" wrap="square" lIns="0" tIns="0" rIns="0" bIns="0" rtlCol="0" anchor="b" anchorCtr="0">
            <a:spAutoFit/>
          </a:bodyPr>
          <a:lstStyle>
            <a:lvl1pPr>
              <a:defRPr lang="en-US" dirty="0">
                <a:solidFill>
                  <a:srgbClr val="D261D5"/>
                </a:solidFill>
              </a:defRPr>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a:t>Speaker name</a:t>
            </a:r>
          </a:p>
        </p:txBody>
      </p:sp>
      <p:pic>
        <p:nvPicPr>
          <p:cNvPr id="6" name="Picture 5">
            <a:extLst>
              <a:ext uri="{FF2B5EF4-FFF2-40B4-BE49-F238E27FC236}">
                <a16:creationId xmlns:a16="http://schemas.microsoft.com/office/drawing/2014/main" id="{F6C23440-5CE4-AE55-5764-D2C94574B1CD}"/>
              </a:ext>
            </a:extLst>
          </p:cNvPr>
          <p:cNvPicPr>
            <a:picLocks noChangeAspect="1"/>
          </p:cNvPicPr>
          <p:nvPr userDrawn="1"/>
        </p:nvPicPr>
        <p:blipFill rotWithShape="1">
          <a:blip r:embed="rId2"/>
          <a:srcRect l="45208" r="2604"/>
          <a:stretch/>
        </p:blipFill>
        <p:spPr>
          <a:xfrm flipH="1">
            <a:off x="5829300" y="0"/>
            <a:ext cx="6362700" cy="6858000"/>
          </a:xfrm>
          <a:prstGeom prst="rect">
            <a:avLst/>
          </a:prstGeom>
        </p:spPr>
      </p:pic>
    </p:spTree>
    <p:extLst>
      <p:ext uri="{BB962C8B-B14F-4D97-AF65-F5344CB8AC3E}">
        <p14:creationId xmlns:p14="http://schemas.microsoft.com/office/powerpoint/2010/main" val="35010046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p:bg bwMode="blackGray">
      <p:bgPr>
        <a:solidFill>
          <a:schemeClr val="bg2"/>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with low confidence">
            <a:extLst>
              <a:ext uri="{FF2B5EF4-FFF2-40B4-BE49-F238E27FC236}">
                <a16:creationId xmlns:a16="http://schemas.microsoft.com/office/drawing/2014/main" id="{7117F3DA-842B-874B-9F1B-6E7A7B3AC5B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3091208"/>
            <a:ext cx="8542742" cy="443198"/>
          </a:xfrm>
          <a:noFill/>
        </p:spPr>
        <p:txBody>
          <a:bodyPr vert="horz" wrap="square" lIns="0" tIns="0" rIns="0" bIns="0" rtlCol="0" anchor="b" anchorCtr="0">
            <a:spAutoFit/>
          </a:bodyPr>
          <a:lstStyle>
            <a:lvl1pPr>
              <a:defRPr lang="en-US" dirty="0">
                <a:solidFill>
                  <a:srgbClr val="D261D5"/>
                </a:solidFill>
              </a:defRPr>
            </a:lvl1pPr>
          </a:lstStyle>
          <a:p>
            <a:pPr lvl="0">
              <a:lnSpc>
                <a:spcPct val="90000"/>
              </a:lnSpc>
            </a:pPr>
            <a:r>
              <a:rPr lang="en-US"/>
              <a:t>Section title</a:t>
            </a:r>
          </a:p>
        </p:txBody>
      </p:sp>
    </p:spTree>
    <p:extLst>
      <p:ext uri="{BB962C8B-B14F-4D97-AF65-F5344CB8AC3E}">
        <p14:creationId xmlns:p14="http://schemas.microsoft.com/office/powerpoint/2010/main" val="12898210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2">
    <p:bg bwMode="gray">
      <p:bgPr>
        <a:solidFill>
          <a:srgbClr val="0D202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91208"/>
            <a:ext cx="4773168" cy="443198"/>
          </a:xfrm>
          <a:noFill/>
        </p:spPr>
        <p:txBody>
          <a:bodyPr vert="horz" wrap="square" lIns="0" tIns="0" rIns="0" bIns="0" rtlCol="0" anchor="b" anchorCtr="0">
            <a:spAutoFit/>
          </a:bodyPr>
          <a:lstStyle>
            <a:lvl1pPr>
              <a:defRPr lang="en-US" dirty="0">
                <a:solidFill>
                  <a:srgbClr val="D261D5"/>
                </a:solidFill>
              </a:defRPr>
            </a:lvl1pPr>
          </a:lstStyle>
          <a:p>
            <a:pPr lvl="0">
              <a:lnSpc>
                <a:spcPct val="90000"/>
              </a:lnSpc>
            </a:pPr>
            <a:r>
              <a:rPr lang="en-US"/>
              <a:t>Section title</a:t>
            </a:r>
          </a:p>
        </p:txBody>
      </p:sp>
      <p:pic>
        <p:nvPicPr>
          <p:cNvPr id="4" name="Picture 3">
            <a:extLst>
              <a:ext uri="{FF2B5EF4-FFF2-40B4-BE49-F238E27FC236}">
                <a16:creationId xmlns:a16="http://schemas.microsoft.com/office/drawing/2014/main" id="{063E2C1B-84CB-62BD-50FF-8D608FB0906E}"/>
              </a:ext>
              <a:ext uri="{C183D7F6-B498-43B3-948B-1728B52AA6E4}">
                <adec:decorative xmlns:adec="http://schemas.microsoft.com/office/drawing/2017/decorative" val="1"/>
              </a:ext>
            </a:extLst>
          </p:cNvPr>
          <p:cNvPicPr>
            <a:picLocks noChangeAspect="1"/>
          </p:cNvPicPr>
          <p:nvPr userDrawn="1"/>
        </p:nvPicPr>
        <p:blipFill rotWithShape="1">
          <a:blip r:embed="rId2"/>
          <a:srcRect l="45208" r="2604"/>
          <a:stretch/>
        </p:blipFill>
        <p:spPr>
          <a:xfrm flipH="1">
            <a:off x="5829300" y="0"/>
            <a:ext cx="6362700" cy="6858000"/>
          </a:xfrm>
          <a:prstGeom prst="rect">
            <a:avLst/>
          </a:prstGeom>
        </p:spPr>
      </p:pic>
    </p:spTree>
    <p:extLst>
      <p:ext uri="{BB962C8B-B14F-4D97-AF65-F5344CB8AC3E}">
        <p14:creationId xmlns:p14="http://schemas.microsoft.com/office/powerpoint/2010/main" val="3168020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2849007"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5113814"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7378621"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hasCustomPrompt="1"/>
          </p:nvPr>
        </p:nvSpPr>
        <p:spPr>
          <a:xfrm>
            <a:off x="9643428"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8951096"/>
      </p:ext>
    </p:extLst>
  </p:cSld>
  <p:clrMapOvr>
    <a:masterClrMapping/>
  </p:clrMapOvr>
  <p:transition>
    <p:fade/>
  </p:transition>
  <p:hf sldNum="0" hdr="0" ftr="0" dt="0"/>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91208"/>
            <a:ext cx="9144000" cy="443198"/>
          </a:xfrm>
          <a:noFill/>
        </p:spPr>
        <p:txBody>
          <a:bodyPr vert="horz" wrap="square" lIns="0" tIns="0" rIns="0" bIns="0" rtlCol="0" anchor="b" anchorCtr="0">
            <a:spAutoFit/>
          </a:bodyPr>
          <a:lstStyle>
            <a:lvl1pPr>
              <a:defRPr lang="en-US" dirty="0">
                <a:solidFill>
                  <a:srgbClr val="D261D5"/>
                </a:solidFill>
              </a:defRPr>
            </a:lvl1pPr>
          </a:lstStyle>
          <a:p>
            <a:pPr lvl="0">
              <a:lnSpc>
                <a:spcPct val="90000"/>
              </a:lnSpc>
            </a:pPr>
            <a:r>
              <a:rPr lang="en-US"/>
              <a:t>Section title</a:t>
            </a:r>
          </a:p>
        </p:txBody>
      </p:sp>
    </p:spTree>
    <p:extLst>
      <p:ext uri="{BB962C8B-B14F-4D97-AF65-F5344CB8AC3E}">
        <p14:creationId xmlns:p14="http://schemas.microsoft.com/office/powerpoint/2010/main" val="1866463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119E33-7E9B-4D09-BFF0-70E1252B1F95}"/>
              </a:ext>
            </a:extLst>
          </p:cNvPr>
          <p:cNvSpPr>
            <a:spLocks noGrp="1"/>
          </p:cNvSpPr>
          <p:nvPr>
            <p:ph type="title"/>
          </p:nvPr>
        </p:nvSpPr>
        <p:spPr>
          <a:xfrm>
            <a:off x="588263" y="-1016000"/>
            <a:ext cx="11018520" cy="492443"/>
          </a:xfrm>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2980787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654E9DE-6800-4F58-B2E5-085FE77115D9}"/>
              </a:ext>
            </a:extLst>
          </p:cNvPr>
          <p:cNvSpPr>
            <a:spLocks noGrp="1"/>
          </p:cNvSpPr>
          <p:nvPr>
            <p:ph type="title"/>
          </p:nvPr>
        </p:nvSpPr>
        <p:spPr>
          <a:xfrm>
            <a:off x="588263" y="-1016000"/>
            <a:ext cx="11018520" cy="492443"/>
          </a:xfrm>
        </p:spPr>
        <p:txBody>
          <a:bodyPr/>
          <a:lstStyle>
            <a:lvl1pPr>
              <a:defRPr sz="3200">
                <a:solidFill>
                  <a:schemeClr val="bg1">
                    <a:lumMod val="65000"/>
                  </a:schemeClr>
                </a:solidFill>
              </a:defRPr>
            </a:lvl1pPr>
          </a:lstStyle>
          <a:p>
            <a:r>
              <a:rPr lang="en-US"/>
              <a:t>Click to edit Master title style</a:t>
            </a:r>
          </a:p>
        </p:txBody>
      </p:sp>
    </p:spTree>
    <p:extLst>
      <p:ext uri="{BB962C8B-B14F-4D97-AF65-F5344CB8AC3E}">
        <p14:creationId xmlns:p14="http://schemas.microsoft.com/office/powerpoint/2010/main" val="8735511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
        <p:nvSpPr>
          <p:cNvPr id="6" name="Title 1">
            <a:extLst>
              <a:ext uri="{FF2B5EF4-FFF2-40B4-BE49-F238E27FC236}">
                <a16:creationId xmlns:a16="http://schemas.microsoft.com/office/drawing/2014/main" id="{D9B88687-6C36-E9C7-048E-C2F48A76AF18}"/>
              </a:ext>
            </a:extLst>
          </p:cNvPr>
          <p:cNvSpPr>
            <a:spLocks noGrp="1"/>
          </p:cNvSpPr>
          <p:nvPr>
            <p:ph type="title"/>
          </p:nvPr>
        </p:nvSpPr>
        <p:spPr>
          <a:xfrm>
            <a:off x="588263" y="-1016000"/>
            <a:ext cx="11018520" cy="430887"/>
          </a:xfrm>
        </p:spPr>
        <p:txBody>
          <a:bodyPr/>
          <a:lstStyle>
            <a:lvl1pPr>
              <a:defRPr sz="2800">
                <a:solidFill>
                  <a:schemeClr val="bg1">
                    <a:lumMod val="65000"/>
                  </a:schemeClr>
                </a:solidFill>
              </a:defRPr>
            </a:lvl1pPr>
          </a:lstStyle>
          <a:p>
            <a:r>
              <a:rPr lang="en-US"/>
              <a:t>Click to edit Master title style</a:t>
            </a:r>
          </a:p>
        </p:txBody>
      </p:sp>
      <p:pic>
        <p:nvPicPr>
          <p:cNvPr id="8" name="Picture 7">
            <a:extLst>
              <a:ext uri="{FF2B5EF4-FFF2-40B4-BE49-F238E27FC236}">
                <a16:creationId xmlns:a16="http://schemas.microsoft.com/office/drawing/2014/main" id="{153B8555-091D-98C8-67C6-C2AE021A779B}"/>
              </a:ext>
            </a:extLst>
          </p:cNvPr>
          <p:cNvPicPr>
            <a:picLocks noChangeAspect="1"/>
          </p:cNvPicPr>
          <p:nvPr userDrawn="1"/>
        </p:nvPicPr>
        <p:blipFill>
          <a:blip r:embed="rId2"/>
          <a:srcRect/>
          <a:stretch/>
        </p:blipFill>
        <p:spPr>
          <a:xfrm>
            <a:off x="584200" y="637088"/>
            <a:ext cx="1600872" cy="190008"/>
          </a:xfrm>
          <a:prstGeom prst="rect">
            <a:avLst/>
          </a:prstGeom>
        </p:spPr>
      </p:pic>
    </p:spTree>
    <p:extLst>
      <p:ext uri="{BB962C8B-B14F-4D97-AF65-F5344CB8AC3E}">
        <p14:creationId xmlns:p14="http://schemas.microsoft.com/office/powerpoint/2010/main" val="31583993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286506"/>
          </a:xfrm>
        </p:spPr>
        <p:txBody>
          <a:bodyPr>
            <a:spAutoFit/>
          </a:bodyPr>
          <a:lstStyle>
            <a:lvl1pPr>
              <a:defRPr sz="2000">
                <a:solidFill>
                  <a:schemeClr val="tx1"/>
                </a:solidFill>
                <a:latin typeface="+mn-lt"/>
              </a:defRPr>
            </a:lvl1pPr>
            <a:lvl2pPr>
              <a:defRPr sz="1600">
                <a:solidFill>
                  <a:schemeClr val="tx1"/>
                </a:solidFill>
                <a:latin typeface="+mn-lt"/>
              </a:defRPr>
            </a:lvl2pPr>
            <a:lvl3pPr>
              <a:defRPr sz="1400">
                <a:solidFill>
                  <a:schemeClr val="tx1"/>
                </a:solidFill>
                <a:latin typeface="+mn-lt"/>
              </a:defRPr>
            </a:lvl3pPr>
            <a:lvl4pPr>
              <a:defRPr sz="1200">
                <a:solidFill>
                  <a:schemeClr val="tx1"/>
                </a:solidFill>
                <a:latin typeface="+mn-lt"/>
              </a:defRPr>
            </a:lvl4pPr>
            <a:lvl5pPr>
              <a:defRPr sz="11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148597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chemeClr val="tx2"/>
        </a:solidFill>
        <a:effectLst/>
      </p:bgPr>
    </p:bg>
    <p:spTree>
      <p:nvGrpSpPr>
        <p:cNvPr id="1" name=""/>
        <p:cNvGrpSpPr/>
        <p:nvPr/>
      </p:nvGrpSpPr>
      <p:grpSpPr>
        <a:xfrm>
          <a:off x="0" y="0"/>
          <a:ext cx="0" cy="0"/>
          <a:chOff x="0" y="0"/>
          <a:chExt cx="0" cy="0"/>
        </a:xfrm>
      </p:grpSpPr>
      <p:pic>
        <p:nvPicPr>
          <p:cNvPr id="6" name="MS logo white - EMF" descr="Microsoft logo white text version">
            <a:extLst>
              <a:ext uri="{FF2B5EF4-FFF2-40B4-BE49-F238E27FC236}">
                <a16:creationId xmlns:a16="http://schemas.microsoft.com/office/drawing/2014/main" id="{7E11D7A2-B01C-A8A3-A191-67F185635D2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Microsoft Learn&#10;Spark possibility">
            <a:extLst>
              <a:ext uri="{FF2B5EF4-FFF2-40B4-BE49-F238E27FC236}">
                <a16:creationId xmlns:a16="http://schemas.microsoft.com/office/drawing/2014/main" id="{92DBCEC2-8AE9-3782-893D-A626AAC4C121}"/>
              </a:ext>
            </a:extLst>
          </p:cNvPr>
          <p:cNvPicPr>
            <a:picLocks noGrp="1" noRot="1" noMove="1" noResize="1" noEditPoints="1" noAdjustHandles="1" noChangeArrowheads="1" noChangeShapeType="1" noCrop="1"/>
          </p:cNvPicPr>
          <p:nvPr userDrawn="1"/>
        </p:nvPicPr>
        <p:blipFill>
          <a:blip r:embed="rId3"/>
          <a:srcRect/>
          <a:stretch/>
        </p:blipFill>
        <p:spPr>
          <a:xfrm>
            <a:off x="223228" y="2573202"/>
            <a:ext cx="5344642" cy="1681958"/>
          </a:xfrm>
          <a:prstGeom prst="rect">
            <a:avLst/>
          </a:prstGeom>
        </p:spPr>
      </p:pic>
    </p:spTree>
    <p:extLst>
      <p:ext uri="{BB962C8B-B14F-4D97-AF65-F5344CB8AC3E}">
        <p14:creationId xmlns:p14="http://schemas.microsoft.com/office/powerpoint/2010/main" val="29176022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guide id="8" orient="horz" pos="1621">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alk-in 1">
    <p:bg bwMode="gray">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73338"/>
            <a:ext cx="11021125" cy="1676929"/>
          </a:xfrm>
        </p:spPr>
        <p:txBody>
          <a:bodyPr wrap="square" anchor="b" anchorCtr="0">
            <a:noAutofit/>
          </a:bodyPr>
          <a:lstStyle>
            <a:lvl1pPr>
              <a:lnSpc>
                <a:spcPct val="90000"/>
              </a:lnSpc>
              <a:defRPr sz="4800">
                <a:solidFill>
                  <a:schemeClr val="bg1"/>
                </a:solidFill>
              </a:defRPr>
            </a:lvl1pPr>
          </a:lstStyle>
          <a:p>
            <a:r>
              <a:rPr lang="en-US"/>
              <a:t>Microsoft Learn</a:t>
            </a:r>
            <a:br>
              <a:rPr lang="en-US"/>
            </a:br>
            <a:r>
              <a:rPr lang="en-US"/>
              <a:t>presentation title or event name</a:t>
            </a:r>
          </a:p>
        </p:txBody>
      </p:sp>
      <p:pic>
        <p:nvPicPr>
          <p:cNvPr id="6" name="MS logo white - EMF" descr="Microsoft logo white text version">
            <a:extLst>
              <a:ext uri="{FF2B5EF4-FFF2-40B4-BE49-F238E27FC236}">
                <a16:creationId xmlns:a16="http://schemas.microsoft.com/office/drawing/2014/main" id="{7E11D7A2-B01C-A8A3-A191-67F185635D2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641680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guide id="8" orient="horz" pos="1621">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Walk-in">
    <p:bg bwMode="gray">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73338"/>
            <a:ext cx="11021125" cy="1676929"/>
          </a:xfrm>
        </p:spPr>
        <p:txBody>
          <a:bodyPr wrap="square" anchor="b" anchorCtr="0">
            <a:noAutofit/>
          </a:bodyPr>
          <a:lstStyle>
            <a:lvl1pPr>
              <a:lnSpc>
                <a:spcPct val="90000"/>
              </a:lnSpc>
              <a:defRPr sz="4800">
                <a:solidFill>
                  <a:schemeClr val="bg1"/>
                </a:solidFill>
              </a:defRPr>
            </a:lvl1pPr>
          </a:lstStyle>
          <a:p>
            <a:r>
              <a:rPr lang="en-US"/>
              <a:t>Microsoft Learn</a:t>
            </a:r>
            <a:br>
              <a:rPr lang="en-US"/>
            </a:br>
            <a:r>
              <a:rPr lang="en-US"/>
              <a:t>presentation title or event name</a:t>
            </a:r>
          </a:p>
        </p:txBody>
      </p:sp>
      <p:sp>
        <p:nvSpPr>
          <p:cNvPr id="5" name="Text Placeholder 4"/>
          <p:cNvSpPr>
            <a:spLocks noGrp="1"/>
          </p:cNvSpPr>
          <p:nvPr>
            <p:ph type="body" sz="quarter" idx="12" hasCustomPrompt="1"/>
          </p:nvPr>
        </p:nvSpPr>
        <p:spPr>
          <a:xfrm>
            <a:off x="582043" y="4445908"/>
            <a:ext cx="11021124"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E11D7A2-B01C-A8A3-A191-67F185635D2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89026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guide id="8" orient="horz" pos="1621">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1">
    <p:bg bwMode="gray">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DD1DE8D-945B-E089-9650-776BBB9C857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sz="3600">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E11D7A2-B01C-A8A3-A191-67F185635D26}"/>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6613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D5AE5C-1A6D-3246-0000-647906A8468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sz="3600">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12192E9F-5CB2-14AF-A29E-FC4060A2768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98019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p:txBody>
          <a:bodyPr/>
          <a:lstStyle/>
          <a:p>
            <a:r>
              <a:rPr lang="en-US"/>
              <a:t>Click to edit title style</a:t>
            </a:r>
          </a:p>
        </p:txBody>
      </p:sp>
    </p:spTree>
    <p:extLst>
      <p:ext uri="{BB962C8B-B14F-4D97-AF65-F5344CB8AC3E}">
        <p14:creationId xmlns:p14="http://schemas.microsoft.com/office/powerpoint/2010/main" val="20570563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tx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445FCDC-34C0-1D1D-5ABA-5FD752837A24}"/>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639" y="0"/>
            <a:ext cx="1218072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8238103" cy="553998"/>
          </a:xfrm>
        </p:spPr>
        <p:txBody>
          <a:bodyPr wrap="square" anchor="b" anchorCtr="0">
            <a:spAutoFit/>
          </a:bodyPr>
          <a:lstStyle>
            <a:lvl1pPr>
              <a:defRPr sz="3600">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8238102"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12192E9F-5CB2-14AF-A29E-FC4060A2768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060436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B21AEC3-7583-F6E3-04D8-39B6BEAD44C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sz="3600">
                <a:solidFill>
                  <a:schemeClr val="bg1"/>
                </a:solidFill>
              </a:defRPr>
            </a:lvl1pPr>
          </a:lstStyle>
          <a:p>
            <a:r>
              <a:rPr lang="en-US"/>
              <a:t>Event name or presentation title </a:t>
            </a:r>
          </a:p>
        </p:txBody>
      </p:sp>
      <p:pic>
        <p:nvPicPr>
          <p:cNvPr id="7" name="MS logo white - EMF" descr="Microsoft logo white text version">
            <a:extLst>
              <a:ext uri="{FF2B5EF4-FFF2-40B4-BE49-F238E27FC236}">
                <a16:creationId xmlns:a16="http://schemas.microsoft.com/office/drawing/2014/main" id="{12192E9F-5CB2-14AF-A29E-FC4060A2768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cxnSp>
        <p:nvCxnSpPr>
          <p:cNvPr id="12" name="Straight Connector 11">
            <a:extLst>
              <a:ext uri="{FF2B5EF4-FFF2-40B4-BE49-F238E27FC236}">
                <a16:creationId xmlns:a16="http://schemas.microsoft.com/office/drawing/2014/main" id="{EA44A60F-47D2-BD14-E949-6031FA102B21}"/>
              </a:ext>
              <a:ext uri="{C183D7F6-B498-43B3-948B-1728B52AA6E4}">
                <adec:decorative xmlns:adec="http://schemas.microsoft.com/office/drawing/2017/decorative" val="1"/>
              </a:ext>
            </a:extLst>
          </p:cNvPr>
          <p:cNvCxnSpPr>
            <a:cxnSpLocks/>
          </p:cNvCxnSpPr>
          <p:nvPr userDrawn="1"/>
        </p:nvCxnSpPr>
        <p:spPr>
          <a:xfrm>
            <a:off x="585216" y="3915473"/>
            <a:ext cx="3182112" cy="0"/>
          </a:xfrm>
          <a:prstGeom prst="line">
            <a:avLst/>
          </a:prstGeom>
          <a:ln w="76200" cap="rnd">
            <a:gradFill>
              <a:gsLst>
                <a:gs pos="0">
                  <a:schemeClr val="accent1"/>
                </a:gs>
                <a:gs pos="100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98B70F33-EBFF-1C0A-C497-07F02B8990E7}"/>
              </a:ext>
            </a:extLst>
          </p:cNvPr>
          <p:cNvSpPr>
            <a:spLocks noGrp="1"/>
          </p:cNvSpPr>
          <p:nvPr>
            <p:ph type="body" sz="quarter" idx="13" hasCustomPrompt="1"/>
          </p:nvPr>
        </p:nvSpPr>
        <p:spPr>
          <a:xfrm>
            <a:off x="582043" y="4262120"/>
            <a:ext cx="5249572"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8619367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857503-8B59-524E-C222-95E278562E6A}"/>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1" y="0"/>
            <a:ext cx="12191997" cy="685799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sz="3600">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12192E9F-5CB2-14AF-A29E-FC4060A2768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48C90B0F-F846-8BEC-8284-58A96314BF7B}"/>
              </a:ext>
            </a:extLst>
          </p:cNvPr>
          <p:cNvSpPr>
            <a:spLocks noGrp="1"/>
          </p:cNvSpPr>
          <p:nvPr>
            <p:ph type="pic" sz="quarter" idx="14"/>
          </p:nvPr>
        </p:nvSpPr>
        <p:spPr bwMode="ltGray">
          <a:xfrm>
            <a:off x="8547960" y="2099733"/>
            <a:ext cx="2863181" cy="2863181"/>
          </a:xfrm>
          <a:prstGeom prst="roundRect">
            <a:avLst>
              <a:gd name="adj" fmla="val 21738"/>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Click icon to add picture</a:t>
            </a:r>
          </a:p>
        </p:txBody>
      </p:sp>
    </p:spTree>
    <p:extLst>
      <p:ext uri="{BB962C8B-B14F-4D97-AF65-F5344CB8AC3E}">
        <p14:creationId xmlns:p14="http://schemas.microsoft.com/office/powerpoint/2010/main" val="1117679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Title Slide 5">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857503-8B59-524E-C222-95E278562E6A}"/>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2" y="0"/>
            <a:ext cx="12191995" cy="685799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305470" cy="1107996"/>
          </a:xfrm>
        </p:spPr>
        <p:txBody>
          <a:bodyPr wrap="square" anchor="b" anchorCtr="0">
            <a:spAutoFit/>
          </a:bodyPr>
          <a:lstStyle>
            <a:lvl1pPr>
              <a:defRPr sz="3600">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302057"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12192E9F-5CB2-14AF-A29E-FC4060A2768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93F1B6F-CA4B-1A9E-DDFF-90DB16796371}"/>
              </a:ext>
            </a:extLst>
          </p:cNvPr>
          <p:cNvSpPr>
            <a:spLocks noGrp="1"/>
          </p:cNvSpPr>
          <p:nvPr>
            <p:ph type="pic" sz="quarter" idx="14"/>
          </p:nvPr>
        </p:nvSpPr>
        <p:spPr bwMode="ltGray">
          <a:xfrm>
            <a:off x="6066182" y="1209017"/>
            <a:ext cx="4419601" cy="4419601"/>
          </a:xfrm>
          <a:prstGeom prst="roundRect">
            <a:avLst>
              <a:gd name="adj" fmla="val 21738"/>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Click icon to add picture</a:t>
            </a:r>
          </a:p>
        </p:txBody>
      </p:sp>
    </p:spTree>
    <p:extLst>
      <p:ext uri="{BB962C8B-B14F-4D97-AF65-F5344CB8AC3E}">
        <p14:creationId xmlns:p14="http://schemas.microsoft.com/office/powerpoint/2010/main" val="15554319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6">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167886" cy="1107996"/>
          </a:xfrm>
        </p:spPr>
        <p:txBody>
          <a:bodyPr wrap="square" anchor="b" anchorCtr="0">
            <a:spAutoFit/>
          </a:bodyPr>
          <a:lstStyle>
            <a:lvl1pPr>
              <a:defRPr sz="3600">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4259310"/>
            <a:ext cx="4167885"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12192E9F-5CB2-14AF-A29E-FC4060A2768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92EA5870-639B-0D8D-6B78-FEBB4E7CC32B}"/>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8" name="Straight Connector 7">
            <a:extLst>
              <a:ext uri="{FF2B5EF4-FFF2-40B4-BE49-F238E27FC236}">
                <a16:creationId xmlns:a16="http://schemas.microsoft.com/office/drawing/2014/main" id="{212B3F78-2F19-F52A-02C6-AD37F9E81E68}"/>
              </a:ext>
              <a:ext uri="{C183D7F6-B498-43B3-948B-1728B52AA6E4}">
                <adec:decorative xmlns:adec="http://schemas.microsoft.com/office/drawing/2017/decorative" val="1"/>
              </a:ext>
            </a:extLst>
          </p:cNvPr>
          <p:cNvCxnSpPr>
            <a:cxnSpLocks/>
          </p:cNvCxnSpPr>
          <p:nvPr userDrawn="1"/>
        </p:nvCxnSpPr>
        <p:spPr>
          <a:xfrm>
            <a:off x="585216" y="3915473"/>
            <a:ext cx="3182112" cy="0"/>
          </a:xfrm>
          <a:prstGeom prst="line">
            <a:avLst/>
          </a:prstGeom>
          <a:ln w="76200" cap="rnd">
            <a:gradFill>
              <a:gsLst>
                <a:gs pos="0">
                  <a:schemeClr val="accent1"/>
                </a:gs>
                <a:gs pos="100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5563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bg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chemeClr val="bg1"/>
                </a:solidFill>
              </a:rPr>
              <a:t>ELT layout</a:t>
            </a:r>
          </a:p>
        </p:txBody>
      </p:sp>
    </p:spTree>
    <p:extLst>
      <p:ext uri="{BB962C8B-B14F-4D97-AF65-F5344CB8AC3E}">
        <p14:creationId xmlns:p14="http://schemas.microsoft.com/office/powerpoint/2010/main" val="20071331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p>
            <a:r>
              <a:rPr lang="en-US"/>
              <a:t>Click to edit title style</a:t>
            </a:r>
          </a:p>
        </p:txBody>
      </p:sp>
      <p:sp>
        <p:nvSpPr>
          <p:cNvPr id="4" name="Text Placeholder 3"/>
          <p:cNvSpPr>
            <a:spLocks noGrp="1"/>
          </p:cNvSpPr>
          <p:nvPr>
            <p:ph type="body" sz="quarter" idx="10" hasCustomPrompt="1"/>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8050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hasCustomPrompt="1"/>
          </p:nvPr>
        </p:nvSpPr>
        <p:spPr/>
        <p:txBody>
          <a:bodyPr/>
          <a:lstStyle/>
          <a:p>
            <a:r>
              <a:rPr lang="en-US"/>
              <a:t>Click to edit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hasCustomPrompt="1"/>
          </p:nvPr>
        </p:nvSpPr>
        <p:spPr>
          <a:xfrm>
            <a:off x="584200" y="1435100"/>
            <a:ext cx="5211763"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hasCustomPrompt="1"/>
          </p:nvPr>
        </p:nvSpPr>
        <p:spPr>
          <a:xfrm>
            <a:off x="6389688" y="1435100"/>
            <a:ext cx="5219700"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896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p:cNvSpPr>
            <a:spLocks noGrp="1"/>
          </p:cNvSpPr>
          <p:nvPr>
            <p:ph type="body" sz="quarter" idx="10" hasCustomPrompt="1"/>
          </p:nvPr>
        </p:nvSpPr>
        <p:spPr>
          <a:xfrm>
            <a:off x="584200"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9806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bg1"/>
                </a:solidFill>
                <a:latin typeface="+mj-lt"/>
              </a:defRPr>
            </a:lvl1pPr>
          </a:lstStyle>
          <a:p>
            <a:pPr lvl="0"/>
            <a:r>
              <a:rPr lang="en-US"/>
              <a:t>Click to edit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hasCustomPrompt="1"/>
          </p:nvPr>
        </p:nvSpPr>
        <p:spPr>
          <a:xfrm>
            <a:off x="584200"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66750" indent="-152400">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bg1"/>
                </a:solidFill>
                <a:latin typeface="+mj-lt"/>
              </a:defRPr>
            </a:lvl1pPr>
          </a:lstStyle>
          <a:p>
            <a:pPr lvl="0"/>
            <a:r>
              <a:rPr lang="en-US"/>
              <a:t>Click to edit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hasCustomPrompt="1"/>
          </p:nvPr>
        </p:nvSpPr>
        <p:spPr>
          <a:xfrm>
            <a:off x="6397625"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85800" indent="-136525">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26686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2875002"/>
            <a:ext cx="4127692" cy="1107996"/>
          </a:xfrm>
        </p:spPr>
        <p:txBody>
          <a:bodyPr wrap="square" anchor="ctr">
            <a:spAutoFit/>
          </a:bodyPr>
          <a:lstStyle/>
          <a:p>
            <a:r>
              <a:rPr lang="en-US"/>
              <a:t>Click to edit title style</a:t>
            </a:r>
          </a:p>
        </p:txBody>
      </p:sp>
    </p:spTree>
    <p:extLst>
      <p:ext uri="{BB962C8B-B14F-4D97-AF65-F5344CB8AC3E}">
        <p14:creationId xmlns:p14="http://schemas.microsoft.com/office/powerpoint/2010/main" val="36770272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3" pos="2976">
          <p15:clr>
            <a:srgbClr val="5ACBF0"/>
          </p15:clr>
        </p15:guide>
        <p15:guide id="35" pos="3338">
          <p15:clr>
            <a:srgbClr val="5ACBF0"/>
          </p15:clr>
        </p15:guide>
        <p15:guide id="36" pos="3336">
          <p15:clr>
            <a:srgbClr val="FBAE40"/>
          </p15:clr>
        </p15:guide>
        <p15:guide id="37" orient="horz" pos="2160">
          <p15:clr>
            <a:srgbClr val="5ACBF0"/>
          </p15:clr>
        </p15:guide>
        <p15:guide id="38" pos="299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bg1"/>
                </a:solidFill>
                <a:latin typeface="+mj-lt"/>
              </a:defRPr>
            </a:lvl1pPr>
          </a:lstStyle>
          <a:p>
            <a:pPr lvl="0"/>
            <a:r>
              <a:rPr lang="en-US"/>
              <a:t>Click to edit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hasCustomPrompt="1"/>
          </p:nvPr>
        </p:nvSpPr>
        <p:spPr>
          <a:xfrm>
            <a:off x="588963"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bg1"/>
                </a:solidFill>
                <a:latin typeface="+mj-lt"/>
              </a:defRPr>
            </a:lvl1pPr>
          </a:lstStyle>
          <a:p>
            <a:pPr lvl="0"/>
            <a:r>
              <a:rPr lang="en-US"/>
              <a:t>Click to edit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hasCustomPrompt="1"/>
          </p:nvPr>
        </p:nvSpPr>
        <p:spPr>
          <a:xfrm>
            <a:off x="6394451"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72150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hasCustomPrompt="1"/>
          </p:nvPr>
        </p:nvSpPr>
        <p:spPr>
          <a:xfrm>
            <a:off x="585217" y="1438275"/>
            <a:ext cx="3264408" cy="307777"/>
          </a:xfrm>
        </p:spPr>
        <p:txBody>
          <a:bodyPr anchor="t"/>
          <a:lstStyle>
            <a:lvl1pPr marL="0" indent="0">
              <a:spcBef>
                <a:spcPts val="0"/>
              </a:spcBef>
              <a:buNone/>
              <a:defRPr sz="2000">
                <a:solidFill>
                  <a:schemeClr val="bg1"/>
                </a:solidFill>
                <a:latin typeface="+mj-lt"/>
              </a:defRPr>
            </a:lvl1pPr>
          </a:lstStyle>
          <a:p>
            <a:pPr lvl="0"/>
            <a:r>
              <a:rPr lang="en-US"/>
              <a:t>Click to edit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181862"/>
          </a:xfrm>
        </p:spPr>
        <p:txBody>
          <a:bodyPr wrap="square">
            <a:spAutoFit/>
          </a:bodyPr>
          <a:lstStyle>
            <a:lvl1pPr marL="176213" indent="-176213">
              <a:defRPr lang="en-US" sz="1800" dirty="0"/>
            </a:lvl1pPr>
            <a:lvl2pPr marL="322263" indent="-150813">
              <a:defRPr lang="en-US" sz="1600" dirty="0"/>
            </a:lvl2pPr>
            <a:lvl3pPr marL="466725" indent="-138113">
              <a:defRPr lang="en-US" sz="1100" dirty="0"/>
            </a:lvl3pPr>
            <a:lvl4pPr marL="595313" indent="-128588">
              <a:defRPr lang="en-US" sz="1050" dirty="0"/>
            </a:lvl4pPr>
            <a:lvl5pPr marL="731838" indent="-122238">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hasCustomPrompt="1"/>
          </p:nvPr>
        </p:nvSpPr>
        <p:spPr>
          <a:xfrm>
            <a:off x="4463796" y="1438275"/>
            <a:ext cx="3264408" cy="307777"/>
          </a:xfrm>
        </p:spPr>
        <p:txBody>
          <a:bodyPr anchor="t"/>
          <a:lstStyle>
            <a:lvl1pPr marL="0" indent="0">
              <a:spcBef>
                <a:spcPts val="0"/>
              </a:spcBef>
              <a:buNone/>
              <a:defRPr sz="2000">
                <a:solidFill>
                  <a:schemeClr val="bg1"/>
                </a:solidFill>
                <a:latin typeface="+mj-lt"/>
              </a:defRPr>
            </a:lvl1pPr>
          </a:lstStyle>
          <a:p>
            <a:pPr lvl="0"/>
            <a:r>
              <a:rPr lang="en-US"/>
              <a:t>Click to edit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hasCustomPrompt="1"/>
          </p:nvPr>
        </p:nvSpPr>
        <p:spPr>
          <a:xfrm>
            <a:off x="8342375" y="1438275"/>
            <a:ext cx="3264408" cy="307777"/>
          </a:xfrm>
        </p:spPr>
        <p:txBody>
          <a:bodyPr anchor="t"/>
          <a:lstStyle>
            <a:lvl1pPr marL="0" indent="0">
              <a:spcBef>
                <a:spcPts val="0"/>
              </a:spcBef>
              <a:buNone/>
              <a:defRPr sz="2000">
                <a:solidFill>
                  <a:schemeClr val="bg1"/>
                </a:solidFill>
                <a:latin typeface="+mj-lt"/>
              </a:defRPr>
            </a:lvl1pPr>
          </a:lstStyle>
          <a:p>
            <a:pPr lvl="0"/>
            <a:r>
              <a:rPr lang="en-US"/>
              <a:t>Click to edit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018039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amp;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rgbClr val="FFA38B"/>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6"/>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rgbClr val="8DC8E8"/>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bg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bg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bg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4" name="Oval 13" descr="icon of a finger pushing a button">
            <a:extLst>
              <a:ext uri="{FF2B5EF4-FFF2-40B4-BE49-F238E27FC236}">
                <a16:creationId xmlns:a16="http://schemas.microsoft.com/office/drawing/2014/main" id="{A9082D92-8FAE-B4E1-1EBD-84F2832796CF}"/>
              </a:ext>
            </a:extLst>
          </p:cNvPr>
          <p:cNvSpPr/>
          <p:nvPr userDrawn="1"/>
        </p:nvSpPr>
        <p:spPr bwMode="auto">
          <a:xfrm>
            <a:off x="5724037" y="2319841"/>
            <a:ext cx="769327" cy="769327"/>
          </a:xfrm>
          <a:prstGeom prst="ellipse">
            <a:avLst/>
          </a:prstGeom>
          <a:solidFill>
            <a:schemeClr val="accent2"/>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descr="icon of a finger pushing a button">
            <a:extLst>
              <a:ext uri="{FF2B5EF4-FFF2-40B4-BE49-F238E27FC236}">
                <a16:creationId xmlns:a16="http://schemas.microsoft.com/office/drawing/2014/main" id="{91CE41BB-FD3B-0B43-6764-5F1E09FE7687}"/>
              </a:ext>
            </a:extLst>
          </p:cNvPr>
          <p:cNvSpPr/>
          <p:nvPr userDrawn="1"/>
        </p:nvSpPr>
        <p:spPr bwMode="auto">
          <a:xfrm>
            <a:off x="1935573" y="2319841"/>
            <a:ext cx="769327" cy="769327"/>
          </a:xfrm>
          <a:prstGeom prst="ellipse">
            <a:avLst/>
          </a:prstGeom>
          <a:solidFill>
            <a:schemeClr val="accent1"/>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descr="icon of a finger pushing a button">
            <a:extLst>
              <a:ext uri="{FF2B5EF4-FFF2-40B4-BE49-F238E27FC236}">
                <a16:creationId xmlns:a16="http://schemas.microsoft.com/office/drawing/2014/main" id="{60DC1A10-DF13-24FE-5A88-8BAF8EC3321F}"/>
              </a:ext>
            </a:extLst>
          </p:cNvPr>
          <p:cNvSpPr/>
          <p:nvPr userDrawn="1"/>
        </p:nvSpPr>
        <p:spPr bwMode="auto">
          <a:xfrm>
            <a:off x="9480780" y="2319841"/>
            <a:ext cx="769327" cy="769327"/>
          </a:xfrm>
          <a:prstGeom prst="ellipse">
            <a:avLst/>
          </a:prstGeom>
          <a:solidFill>
            <a:schemeClr val="accent3"/>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525371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lvl1pPr>
              <a:defRPr>
                <a:solidFill>
                  <a:schemeClr val="bg1"/>
                </a:solidFill>
              </a:defRPr>
            </a:lvl1p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2532063" cy="276999"/>
          </a:xfrm>
        </p:spPr>
        <p:txBody>
          <a:bodyPr anchor="t"/>
          <a:lstStyle>
            <a:lvl1pPr marL="0" indent="0">
              <a:spcBef>
                <a:spcPts val="0"/>
              </a:spcBef>
              <a:buNone/>
              <a:defRPr sz="1800">
                <a:solidFill>
                  <a:schemeClr val="bg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13125" y="1438275"/>
            <a:ext cx="2533650" cy="276999"/>
          </a:xfrm>
        </p:spPr>
        <p:txBody>
          <a:bodyPr anchor="t"/>
          <a:lstStyle>
            <a:lvl1pPr marL="0" indent="0">
              <a:spcBef>
                <a:spcPts val="0"/>
              </a:spcBef>
              <a:buNone/>
              <a:defRPr sz="1800">
                <a:solidFill>
                  <a:schemeClr val="bg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3413125"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244208" y="1438275"/>
            <a:ext cx="2532063" cy="276999"/>
          </a:xfrm>
        </p:spPr>
        <p:txBody>
          <a:bodyPr anchor="t"/>
          <a:lstStyle>
            <a:lvl1pPr marL="0" indent="0">
              <a:spcBef>
                <a:spcPts val="0"/>
              </a:spcBef>
              <a:buNone/>
              <a:defRPr sz="1800">
                <a:solidFill>
                  <a:schemeClr val="bg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6244208"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073133" y="1438275"/>
            <a:ext cx="2533650" cy="276999"/>
          </a:xfrm>
        </p:spPr>
        <p:txBody>
          <a:bodyPr anchor="t"/>
          <a:lstStyle>
            <a:lvl1pPr marL="0" indent="0">
              <a:spcBef>
                <a:spcPts val="0"/>
              </a:spcBef>
              <a:buNone/>
              <a:defRPr sz="1800">
                <a:solidFill>
                  <a:schemeClr val="bg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9073133"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915419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215444"/>
          </a:xfrm>
        </p:spPr>
        <p:txBody>
          <a:bodyPr anchor="t"/>
          <a:lstStyle>
            <a:lvl1pPr marL="0" indent="0">
              <a:spcBef>
                <a:spcPts val="0"/>
              </a:spcBef>
              <a:buNone/>
              <a:defRPr sz="1400">
                <a:solidFill>
                  <a:schemeClr val="bg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215444"/>
          </a:xfrm>
        </p:spPr>
        <p:txBody>
          <a:bodyPr anchor="t"/>
          <a:lstStyle>
            <a:lvl1pPr marL="0" indent="0">
              <a:spcBef>
                <a:spcPts val="0"/>
              </a:spcBef>
              <a:buNone/>
              <a:defRPr sz="1400">
                <a:solidFill>
                  <a:schemeClr val="bg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2849007"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215444"/>
          </a:xfrm>
        </p:spPr>
        <p:txBody>
          <a:bodyPr anchor="t"/>
          <a:lstStyle>
            <a:lvl1pPr marL="0" indent="0">
              <a:spcBef>
                <a:spcPts val="0"/>
              </a:spcBef>
              <a:buNone/>
              <a:defRPr sz="1400">
                <a:solidFill>
                  <a:schemeClr val="bg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5113814"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215444"/>
          </a:xfrm>
        </p:spPr>
        <p:txBody>
          <a:bodyPr anchor="t"/>
          <a:lstStyle>
            <a:lvl1pPr marL="0" indent="0">
              <a:spcBef>
                <a:spcPts val="0"/>
              </a:spcBef>
              <a:buNone/>
              <a:defRPr sz="1400">
                <a:solidFill>
                  <a:schemeClr val="bg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7378621"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215444"/>
          </a:xfrm>
        </p:spPr>
        <p:txBody>
          <a:bodyPr anchor="t"/>
          <a:lstStyle>
            <a:lvl1pPr marL="0" indent="0">
              <a:spcBef>
                <a:spcPts val="0"/>
              </a:spcBef>
              <a:buNone/>
              <a:defRPr sz="1400">
                <a:solidFill>
                  <a:schemeClr val="bg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hasCustomPrompt="1"/>
          </p:nvPr>
        </p:nvSpPr>
        <p:spPr>
          <a:xfrm>
            <a:off x="9643428"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627442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p:txBody>
          <a:bodyPr/>
          <a:lstStyle/>
          <a:p>
            <a:r>
              <a:rPr lang="en-US"/>
              <a:t>Click to edit title style</a:t>
            </a:r>
          </a:p>
        </p:txBody>
      </p:sp>
    </p:spTree>
    <p:extLst>
      <p:ext uri="{BB962C8B-B14F-4D97-AF65-F5344CB8AC3E}">
        <p14:creationId xmlns:p14="http://schemas.microsoft.com/office/powerpoint/2010/main" val="37174635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2875002"/>
            <a:ext cx="4127692" cy="1107996"/>
          </a:xfrm>
        </p:spPr>
        <p:txBody>
          <a:bodyPr wrap="square" anchor="ctr">
            <a:spAutoFit/>
          </a:bodyPr>
          <a:lstStyle/>
          <a:p>
            <a:r>
              <a:rPr lang="en-US"/>
              <a:t>Click to edit title style</a:t>
            </a:r>
          </a:p>
        </p:txBody>
      </p:sp>
    </p:spTree>
    <p:extLst>
      <p:ext uri="{BB962C8B-B14F-4D97-AF65-F5344CB8AC3E}">
        <p14:creationId xmlns:p14="http://schemas.microsoft.com/office/powerpoint/2010/main" val="32824111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40020945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2" y="457200"/>
            <a:ext cx="5687568" cy="553998"/>
          </a:xfrm>
        </p:spPr>
        <p:txBody>
          <a:bodyPr/>
          <a:lstStyle/>
          <a:p>
            <a:r>
              <a:rPr lang="en-US"/>
              <a:t>Click to edit title style</a:t>
            </a:r>
          </a:p>
        </p:txBody>
      </p:sp>
      <p:sp>
        <p:nvSpPr>
          <p:cNvPr id="4" name="Rectangle 3">
            <a:extLst>
              <a:ext uri="{FF2B5EF4-FFF2-40B4-BE49-F238E27FC236}">
                <a16:creationId xmlns:a16="http://schemas.microsoft.com/office/drawing/2014/main" id="{66ED9561-2D36-C7A9-8121-647D44F28482}"/>
              </a:ext>
              <a:ext uri="{C183D7F6-B498-43B3-948B-1728B52AA6E4}">
                <adec:decorative xmlns:adec="http://schemas.microsoft.com/office/drawing/2017/decorative" val="1"/>
              </a:ext>
            </a:extLst>
          </p:cNvPr>
          <p:cNvSpPr/>
          <p:nvPr userDrawn="1"/>
        </p:nvSpPr>
        <p:spPr bwMode="auto">
          <a:xfrm>
            <a:off x="6858000" y="0"/>
            <a:ext cx="5333999" cy="685800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928588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484843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5803615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3" y="2873414"/>
            <a:ext cx="4159950" cy="1107996"/>
          </a:xfrm>
        </p:spPr>
        <p:txBody>
          <a:bodyPr anchor="ct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15065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738664"/>
          </a:xfrm>
        </p:spPr>
        <p:txBody>
          <a:bodyPr anchor="t"/>
          <a:lstStyle>
            <a:lvl1pPr>
              <a:defRPr sz="24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4716214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Photo full bleed">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843097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200" spc="0">
                <a:solidFill>
                  <a:srgbClr val="FFFFFF"/>
                </a:solidFill>
              </a:defRPr>
            </a:lvl1pPr>
          </a:lstStyle>
          <a:p>
            <a:r>
              <a:rPr lang="en-US"/>
              <a:t>Click to edit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631374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434036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797915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hasCustomPrompt="1"/>
          </p:nvPr>
        </p:nvSpPr>
        <p:spPr>
          <a:xfrm>
            <a:off x="588263" y="5436128"/>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03633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hasCustomPrompt="1"/>
          </p:nvPr>
        </p:nvSpPr>
        <p:spPr>
          <a:xfrm>
            <a:off x="588263" y="866287"/>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025092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prstGeom prst="roundRect">
            <a:avLst>
              <a:gd name="adj" fmla="val 6197"/>
            </a:avLst>
          </a:prstGeo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prstGeom prst="roundRect">
            <a:avLst>
              <a:gd name="adj" fmla="val 7046"/>
            </a:avLst>
          </a:prstGeo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Tree>
    <p:extLst>
      <p:ext uri="{BB962C8B-B14F-4D97-AF65-F5344CB8AC3E}">
        <p14:creationId xmlns:p14="http://schemas.microsoft.com/office/powerpoint/2010/main" val="33239822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prstGeom prst="roundRect">
            <a:avLst>
              <a:gd name="adj" fmla="val 6763"/>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prstGeom prst="roundRect">
            <a:avLst>
              <a:gd name="adj" fmla="val 6763"/>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prstGeom prst="roundRect">
            <a:avLst>
              <a:gd name="adj" fmla="val 7046"/>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Tree>
    <p:extLst>
      <p:ext uri="{BB962C8B-B14F-4D97-AF65-F5344CB8AC3E}">
        <p14:creationId xmlns:p14="http://schemas.microsoft.com/office/powerpoint/2010/main" val="129895890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2" y="457200"/>
            <a:ext cx="5687568" cy="553998"/>
          </a:xfrm>
        </p:spPr>
        <p:txBody>
          <a:bodyPr/>
          <a:lstStyle/>
          <a:p>
            <a:r>
              <a:rPr lang="en-US"/>
              <a:t>Click to edit title style</a:t>
            </a:r>
          </a:p>
        </p:txBody>
      </p:sp>
      <p:sp>
        <p:nvSpPr>
          <p:cNvPr id="4" name="Rectangle 3">
            <a:extLst>
              <a:ext uri="{FF2B5EF4-FFF2-40B4-BE49-F238E27FC236}">
                <a16:creationId xmlns:a16="http://schemas.microsoft.com/office/drawing/2014/main" id="{66ED9561-2D36-C7A9-8121-647D44F28482}"/>
              </a:ext>
              <a:ext uri="{C183D7F6-B498-43B3-948B-1728B52AA6E4}">
                <adec:decorative xmlns:adec="http://schemas.microsoft.com/office/drawing/2017/decorative" val="1"/>
              </a:ext>
            </a:extLst>
          </p:cNvPr>
          <p:cNvSpPr/>
          <p:nvPr/>
        </p:nvSpPr>
        <p:spPr bwMode="auto">
          <a:xfrm>
            <a:off x="6858000" y="0"/>
            <a:ext cx="5333999" cy="6858000"/>
          </a:xfrm>
          <a:prstGeom prst="rect">
            <a:avLst/>
          </a:prstGeom>
          <a:solidFill>
            <a:srgbClr val="E8E6D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14596408"/>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prstGeom prst="roundRect">
            <a:avLst>
              <a:gd name="adj" fmla="val 9291"/>
            </a:avLst>
          </a:prstGeo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prstGeom prst="roundRect">
            <a:avLst>
              <a:gd name="adj" fmla="val 10068"/>
            </a:avLst>
          </a:prstGeo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prstGeom prst="roundRect">
            <a:avLst>
              <a:gd name="adj" fmla="val 9680"/>
            </a:avLst>
          </a:prstGeo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prstGeom prst="roundRect">
            <a:avLst>
              <a:gd name="adj" fmla="val 9680"/>
            </a:avLst>
          </a:prstGeo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Tree>
    <p:extLst>
      <p:ext uri="{BB962C8B-B14F-4D97-AF65-F5344CB8AC3E}">
        <p14:creationId xmlns:p14="http://schemas.microsoft.com/office/powerpoint/2010/main" val="68934522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14744"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024358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2"/>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799409"/>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79941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105143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79941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6720375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292608" y="4800600"/>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2743962"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5195316" y="4799410"/>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7646670"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10098024"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360120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9747"/>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Tree>
    <p:extLst>
      <p:ext uri="{BB962C8B-B14F-4D97-AF65-F5344CB8AC3E}">
        <p14:creationId xmlns:p14="http://schemas.microsoft.com/office/powerpoint/2010/main" val="39767269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42568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235451"/>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Tree>
    <p:extLst>
      <p:ext uri="{BB962C8B-B14F-4D97-AF65-F5344CB8AC3E}">
        <p14:creationId xmlns:p14="http://schemas.microsoft.com/office/powerpoint/2010/main" val="316980055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6"/>
          </a:xfrm>
        </p:spPr>
        <p:txBody>
          <a:bodyPr anchor="t"/>
          <a:lstStyle>
            <a:lvl1pPr>
              <a:defRPr>
                <a:solidFill>
                  <a:schemeClr val="bg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2"/>
            <a:ext cx="7253288" cy="3959226"/>
          </a:xfrm>
        </p:spPr>
        <p:txBody>
          <a:bodyPr anchor="t"/>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12" name="Straight Connector 11">
            <a:extLst>
              <a:ext uri="{FF2B5EF4-FFF2-40B4-BE49-F238E27FC236}">
                <a16:creationId xmlns:a16="http://schemas.microsoft.com/office/drawing/2014/main" id="{3F13CF8D-A88B-F842-53BE-B1B29A530BC0}"/>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76200" cap="rnd">
            <a:gradFill>
              <a:gsLst>
                <a:gs pos="0">
                  <a:schemeClr val="accent1"/>
                </a:gs>
                <a:gs pos="100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0EF4260-D147-183E-C1E1-3A5EE013400A}"/>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noFill/>
          <a:ln w="19050" cap="flat" cmpd="sng" algn="ctr">
            <a:solidFill>
              <a:srgbClr val="FFFFFF">
                <a:alpha val="30000"/>
              </a:srgbClr>
            </a:solidFill>
            <a:prstDash val="solid"/>
            <a:headEnd type="none" w="lg" len="med"/>
            <a:tailEnd type="none" w="lg" len="med"/>
          </a:ln>
          <a:effectLst/>
        </p:spPr>
      </p:cxnSp>
    </p:spTree>
    <p:extLst>
      <p:ext uri="{BB962C8B-B14F-4D97-AF65-F5344CB8AC3E}">
        <p14:creationId xmlns:p14="http://schemas.microsoft.com/office/powerpoint/2010/main" val="384898516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5683250"/>
          </a:xfrm>
        </p:spPr>
        <p:txBody>
          <a:bodyPr anchor="ctr"/>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76200" cap="rnd">
            <a:gradFill>
              <a:gsLst>
                <a:gs pos="0">
                  <a:schemeClr val="accent1"/>
                </a:gs>
                <a:gs pos="100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171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mall title - certifica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FF1AEF-84AD-D315-06AB-6E3119DE7AF7}"/>
              </a:ext>
              <a:ext uri="{C183D7F6-B498-43B3-948B-1728B52AA6E4}">
                <adec:decorative xmlns:adec="http://schemas.microsoft.com/office/drawing/2017/decorative" val="1"/>
              </a:ext>
            </a:extLst>
          </p:cNvPr>
          <p:cNvPicPr>
            <a:picLocks noChangeAspect="1"/>
          </p:cNvPicPr>
          <p:nvPr/>
        </p:nvPicPr>
        <p:blipFill rotWithShape="1">
          <a:blip r:embed="rId2"/>
          <a:srcRect l="30938" r="30938"/>
          <a:stretch/>
        </p:blipFill>
        <p:spPr>
          <a:xfrm>
            <a:off x="0" y="0"/>
            <a:ext cx="4648200" cy="6858000"/>
          </a:xfrm>
          <a:prstGeom prst="rect">
            <a:avLst/>
          </a:prstGeom>
        </p:spPr>
      </p:pic>
      <p:sp>
        <p:nvSpPr>
          <p:cNvPr id="4" name="Rectangle 3">
            <a:extLst>
              <a:ext uri="{FF2B5EF4-FFF2-40B4-BE49-F238E27FC236}">
                <a16:creationId xmlns:a16="http://schemas.microsoft.com/office/drawing/2014/main" id="{A346BB7D-EEE7-8C6E-C47E-DB17B184A263}"/>
              </a:ext>
              <a:ext uri="{C183D7F6-B498-43B3-948B-1728B52AA6E4}">
                <adec:decorative xmlns:adec="http://schemas.microsoft.com/office/drawing/2017/decorative" val="1"/>
              </a:ext>
            </a:extLst>
          </p:cNvPr>
          <p:cNvSpPr/>
          <p:nvPr/>
        </p:nvSpPr>
        <p:spPr bwMode="auto">
          <a:xfrm>
            <a:off x="0" y="0"/>
            <a:ext cx="4648200" cy="6858000"/>
          </a:xfrm>
          <a:prstGeom prst="rect">
            <a:avLst/>
          </a:prstGeom>
          <a:solidFill>
            <a:srgbClr val="E8E6DF">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Azure 1">
            <a:extLst>
              <a:ext uri="{FF2B5EF4-FFF2-40B4-BE49-F238E27FC236}">
                <a16:creationId xmlns:a16="http://schemas.microsoft.com/office/drawing/2014/main" id="{C03FA14A-2593-B20E-8FE8-EDB569A850F0}"/>
              </a:ext>
            </a:extLst>
          </p:cNvPr>
          <p:cNvSpPr/>
          <p:nvPr/>
        </p:nvSpPr>
        <p:spPr>
          <a:xfrm>
            <a:off x="4648201" y="1019251"/>
            <a:ext cx="7543800" cy="276927"/>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45706" defTabSz="932192" fontAlgn="base" hangingPunct="1">
              <a:lnSpc>
                <a:spcPct val="100000"/>
              </a:lnSpc>
              <a:spcBef>
                <a:spcPts val="500"/>
              </a:spcBef>
              <a:spcAft>
                <a:spcPts val="500"/>
              </a:spcAft>
              <a:buClr>
                <a:srgbClr val="0078D4"/>
              </a:buClr>
              <a:defRPr/>
            </a:pPr>
            <a:endParaRPr lang="en-US" sz="1200" b="1" kern="1200" spc="0">
              <a:solidFill>
                <a:prstClr val="white"/>
              </a:solidFill>
              <a:latin typeface="Segoe UI" panose="020B0502040204020203" pitchFamily="34"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1AA49013-D0FA-366C-D6F9-78EF2866A8AC}"/>
              </a:ext>
              <a:ext uri="{C183D7F6-B498-43B3-948B-1728B52AA6E4}">
                <adec:decorative xmlns:adec="http://schemas.microsoft.com/office/drawing/2017/decorative" val="1"/>
              </a:ext>
            </a:extLst>
          </p:cNvPr>
          <p:cNvCxnSpPr>
            <a:cxnSpLocks/>
          </p:cNvCxnSpPr>
          <p:nvPr/>
        </p:nvCxnSpPr>
        <p:spPr>
          <a:xfrm>
            <a:off x="584200" y="1010883"/>
            <a:ext cx="116078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Text Placeholder 4">
            <a:extLst>
              <a:ext uri="{FF2B5EF4-FFF2-40B4-BE49-F238E27FC236}">
                <a16:creationId xmlns:a16="http://schemas.microsoft.com/office/drawing/2014/main" id="{C5961E3B-BFCB-2202-970E-F926F203E66E}"/>
              </a:ext>
            </a:extLst>
          </p:cNvPr>
          <p:cNvSpPr>
            <a:spLocks noGrp="1"/>
          </p:cNvSpPr>
          <p:nvPr>
            <p:ph type="body" sz="quarter" idx="10" hasCustomPrompt="1"/>
          </p:nvPr>
        </p:nvSpPr>
        <p:spPr>
          <a:xfrm>
            <a:off x="584200" y="1082375"/>
            <a:ext cx="3481388" cy="215444"/>
          </a:xfrm>
        </p:spPr>
        <p:txBody>
          <a:bodyPr/>
          <a:lstStyle>
            <a:lvl1pPr marL="0" indent="0" algn="l" defTabSz="932462" rtl="0" eaLnBrk="1" latinLnBrk="0" hangingPunct="1">
              <a:lnSpc>
                <a:spcPct val="100000"/>
              </a:lnSpc>
              <a:spcBef>
                <a:spcPct val="0"/>
              </a:spcBef>
              <a:spcAft>
                <a:spcPts val="200"/>
              </a:spcAft>
              <a:buNone/>
              <a:defRPr lang="en-US" sz="1400" b="1" kern="1200" cap="none" spc="0" baseline="0" dirty="0" smtClean="0">
                <a:ln w="3175">
                  <a:noFill/>
                </a:ln>
                <a:solidFill>
                  <a:schemeClr val="tx1"/>
                </a:solidFill>
                <a:effectLst/>
                <a:latin typeface="+mj-lt"/>
                <a:ea typeface="+mn-ea"/>
                <a:cs typeface="Segoe UI" panose="020B0502040204020203" pitchFamily="34" charset="0"/>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8" name="Text Placeholder 4">
            <a:extLst>
              <a:ext uri="{FF2B5EF4-FFF2-40B4-BE49-F238E27FC236}">
                <a16:creationId xmlns:a16="http://schemas.microsoft.com/office/drawing/2014/main" id="{59427B2B-7B27-B508-C80F-382EF10E43D0}"/>
              </a:ext>
            </a:extLst>
          </p:cNvPr>
          <p:cNvSpPr>
            <a:spLocks noGrp="1"/>
          </p:cNvSpPr>
          <p:nvPr>
            <p:ph type="body" sz="quarter" idx="16" hasCustomPrompt="1"/>
          </p:nvPr>
        </p:nvSpPr>
        <p:spPr>
          <a:xfrm>
            <a:off x="584200" y="1330541"/>
            <a:ext cx="3481388" cy="169277"/>
          </a:xfrm>
        </p:spPr>
        <p:txBody>
          <a:bodyPr anchor="t" anchorCtr="0"/>
          <a:lstStyle>
            <a:lvl1pPr marL="0" indent="0" algn="l" defTabSz="932462" rtl="0" eaLnBrk="1" fontAlgn="base" latinLnBrk="0" hangingPunct="1">
              <a:lnSpc>
                <a:spcPct val="100000"/>
              </a:lnSpc>
              <a:spcBef>
                <a:spcPct val="0"/>
              </a:spcBef>
              <a:spcAft>
                <a:spcPts val="500"/>
              </a:spcAft>
              <a:buClr>
                <a:srgbClr val="0078D4"/>
              </a:buClr>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9" name="Text Placeholder 4">
            <a:extLst>
              <a:ext uri="{FF2B5EF4-FFF2-40B4-BE49-F238E27FC236}">
                <a16:creationId xmlns:a16="http://schemas.microsoft.com/office/drawing/2014/main" id="{77721DBA-AF34-09B6-1DEA-49D54A3002F7}"/>
              </a:ext>
            </a:extLst>
          </p:cNvPr>
          <p:cNvSpPr>
            <a:spLocks noGrp="1"/>
          </p:cNvSpPr>
          <p:nvPr>
            <p:ph type="body" sz="quarter" idx="11" hasCustomPrompt="1"/>
          </p:nvPr>
        </p:nvSpPr>
        <p:spPr>
          <a:xfrm>
            <a:off x="4747469" y="1065381"/>
            <a:ext cx="3481388" cy="184666"/>
          </a:xfrm>
        </p:spPr>
        <p:txBody>
          <a:bodyPr/>
          <a:lstStyle>
            <a:lvl1pPr marL="45706" indent="0" algn="l" defTabSz="932192" rtl="0" eaLnBrk="1" fontAlgn="base" latinLnBrk="0" hangingPunct="1">
              <a:lnSpc>
                <a:spcPct val="100000"/>
              </a:lnSpc>
              <a:spcBef>
                <a:spcPts val="500"/>
              </a:spcBef>
              <a:spcAft>
                <a:spcPts val="500"/>
              </a:spcAft>
              <a:buClr>
                <a:srgbClr val="0078D4"/>
              </a:buClr>
              <a:buNone/>
              <a:defRPr lang="en-US" sz="1200" b="1" kern="1200" spc="0" dirty="0" smtClean="0">
                <a:solidFill>
                  <a:prstClr val="white"/>
                </a:solidFill>
                <a:latin typeface="+mj-lt"/>
                <a:ea typeface="+mn-ea"/>
                <a:cs typeface="Segoe UI" panose="020B0502040204020203" pitchFamily="34" charset="0"/>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10" name="Text Placeholder 4">
            <a:extLst>
              <a:ext uri="{FF2B5EF4-FFF2-40B4-BE49-F238E27FC236}">
                <a16:creationId xmlns:a16="http://schemas.microsoft.com/office/drawing/2014/main" id="{40C73C5B-6FA8-5214-9CE6-A0D8FD46C869}"/>
              </a:ext>
            </a:extLst>
          </p:cNvPr>
          <p:cNvSpPr>
            <a:spLocks noGrp="1"/>
          </p:cNvSpPr>
          <p:nvPr>
            <p:ph type="body" sz="quarter" idx="12" hasCustomPrompt="1"/>
          </p:nvPr>
        </p:nvSpPr>
        <p:spPr>
          <a:xfrm>
            <a:off x="4747469" y="1330541"/>
            <a:ext cx="3481388" cy="153888"/>
          </a:xfrm>
        </p:spPr>
        <p:txBody>
          <a:bodyPr/>
          <a:lstStyle>
            <a:lvl1pPr marL="114300" indent="-114300" algn="l" defTabSz="932742" rtl="0" eaLnBrk="1" fontAlgn="base" latinLnBrk="0" hangingPunct="1">
              <a:lnSpc>
                <a:spcPct val="100000"/>
              </a:lnSpc>
              <a:spcBef>
                <a:spcPts val="500"/>
              </a:spcBef>
              <a:spcAft>
                <a:spcPts val="500"/>
              </a:spcAft>
              <a:buClr>
                <a:schemeClr val="tx1"/>
              </a:buClr>
              <a:buFont typeface="Arial" panose="020B0604020202020204" pitchFamily="34" charset="0"/>
              <a:buChar char="•"/>
              <a:defRPr lang="en-US" sz="1000" kern="1200" dirty="0" smtClean="0">
                <a:solidFill>
                  <a:schemeClr val="tx1"/>
                </a:solidFill>
                <a:latin typeface="+mj-lt"/>
                <a:ea typeface="+mn-ea"/>
                <a:cs typeface="+mn-cs"/>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1" y="457200"/>
            <a:ext cx="3481388"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1618821402"/>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chemeClr val="tx2"/>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86F6D514-5306-9553-74C6-FDF0B41485FF}"/>
              </a:ext>
            </a:extLst>
          </p:cNvPr>
          <p:cNvSpPr>
            <a:spLocks noGrp="1"/>
          </p:cNvSpPr>
          <p:nvPr>
            <p:ph type="body" sz="quarter" idx="13" hasCustomPrompt="1"/>
          </p:nvPr>
        </p:nvSpPr>
        <p:spPr>
          <a:xfrm>
            <a:off x="0" y="0"/>
            <a:ext cx="3788358" cy="446148"/>
          </a:xfrm>
          <a:gradFill flip="none" rotWithShape="1">
            <a:gsLst>
              <a:gs pos="0">
                <a:schemeClr val="tx1"/>
              </a:gs>
              <a:gs pos="92000">
                <a:schemeClr val="tx1"/>
              </a:gs>
              <a:gs pos="95000">
                <a:schemeClr val="accent1"/>
              </a:gs>
            </a:gsLst>
            <a:lin ang="16200000" scaled="1"/>
            <a:tileRect/>
          </a:gradFill>
        </p:spPr>
        <p:txBody>
          <a:bodyPr vert="horz" wrap="square" lIns="585216" tIns="91440" rIns="0" bIns="45720" rtlCol="0">
            <a:spAutoFit/>
          </a:bodyPr>
          <a:lstStyle>
            <a:lvl1pPr marL="0" indent="0">
              <a:buNone/>
              <a:defRPr kumimoji="0" lang="en-US" sz="1999" b="0" i="0" u="none" strike="noStrike" cap="none" normalizeH="0" dirty="0">
                <a:ln>
                  <a:noFill/>
                </a:ln>
                <a:solidFill>
                  <a:schemeClr val="bg1"/>
                </a:solidFill>
                <a:effectLst/>
                <a:uLnTx/>
                <a:uFillTx/>
                <a:latin typeface="Segoe UI Semibold"/>
              </a:defRPr>
            </a:lvl1pPr>
          </a:lstStyle>
          <a:p>
            <a:pPr marL="228600" lvl="0" indent="-228600"/>
            <a:r>
              <a:rPr lang="en-US"/>
              <a:t>Click to enter title</a:t>
            </a: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5059605-5970-C01F-E8FE-A49CA267A5A4}"/>
              </a:ext>
            </a:extLst>
          </p:cNvPr>
          <p:cNvSpPr>
            <a:spLocks noGrp="1"/>
          </p:cNvSpPr>
          <p:nvPr>
            <p:ph type="body" sz="quarter" idx="11" hasCustomPrompt="1"/>
          </p:nvPr>
        </p:nvSpPr>
        <p:spPr>
          <a:xfrm>
            <a:off x="585787" y="706011"/>
            <a:ext cx="11017250" cy="369332"/>
          </a:xfrm>
        </p:spPr>
        <p:txBody>
          <a:bodyPr/>
          <a:lstStyle>
            <a:lvl1pPr marL="0" indent="0">
              <a:buNone/>
              <a:defRPr sz="2400">
                <a:solidFill>
                  <a:schemeClr val="bg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7704219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veloper code 2">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88263" y="2099310"/>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22445220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veloper code bottom">
    <p:bg>
      <p:bgPr>
        <a:solidFill>
          <a:schemeClr val="tx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chemeClr val="bg1"/>
                </a:solidFill>
              </a:defRPr>
            </a:lvl1pPr>
          </a:lstStyle>
          <a:p>
            <a:r>
              <a:rPr lang="en-US"/>
              <a:t>Click to edit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07777"/>
          </a:xfrm>
        </p:spPr>
        <p:txBody>
          <a:bodyPr wrap="square">
            <a:spAutoFit/>
          </a:bodyPr>
          <a:lstStyle>
            <a:lvl1pPr marL="0" indent="0">
              <a:spcBef>
                <a:spcPts val="600"/>
              </a:spcBef>
              <a:spcAft>
                <a:spcPts val="0"/>
              </a:spcAft>
              <a:buNone/>
              <a:defRPr sz="2000">
                <a:solidFill>
                  <a:schemeClr val="bg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498613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veloper code top">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a:xfrm>
            <a:off x="588263" y="4224580"/>
            <a:ext cx="11018520" cy="492443"/>
          </a:xfrm>
        </p:spPr>
        <p:txBody>
          <a:bodyPr/>
          <a:lstStyle>
            <a:lvl1pPr>
              <a:defRPr sz="3200">
                <a:solidFill>
                  <a:schemeClr val="bg1"/>
                </a:solidFill>
              </a:defRPr>
            </a:lvl1pPr>
          </a:lstStyle>
          <a:p>
            <a:r>
              <a:rPr lang="en-US"/>
              <a:t>Click to edit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07777"/>
          </a:xfrm>
        </p:spPr>
        <p:txBody>
          <a:bodyPr wrap="square">
            <a:spAutoFit/>
          </a:bodyPr>
          <a:lstStyle>
            <a:lvl1pPr marL="0" indent="0">
              <a:spcBef>
                <a:spcPts val="600"/>
              </a:spcBef>
              <a:spcAft>
                <a:spcPts val="0"/>
              </a:spcAft>
              <a:buNone/>
              <a:defRPr sz="2000">
                <a:solidFill>
                  <a:schemeClr val="bg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716098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ode right ">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bg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07777"/>
          </a:xfrm>
        </p:spPr>
        <p:txBody>
          <a:bodyPr wrap="square">
            <a:spAutoFit/>
          </a:bodyPr>
          <a:lstStyle>
            <a:lvl1pPr marL="0" indent="0">
              <a:lnSpc>
                <a:spcPct val="100000"/>
              </a:lnSpc>
              <a:spcBef>
                <a:spcPts val="600"/>
              </a:spcBef>
              <a:spcAft>
                <a:spcPts val="0"/>
              </a:spcAft>
              <a:buNone/>
              <a:defRPr sz="2000" b="0" i="0" baseline="0">
                <a:solidFill>
                  <a:schemeClr val="bg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07777"/>
          </a:xfrm>
        </p:spPr>
        <p:txBody>
          <a:bodyPr/>
          <a:lstStyle>
            <a:lvl1pPr marL="0" indent="0">
              <a:buNone/>
              <a:tabLst/>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09970489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ode left">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bg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07777"/>
          </a:xfrm>
        </p:spPr>
        <p:txBody>
          <a:bodyPr wrap="square">
            <a:spAutoFit/>
          </a:bodyPr>
          <a:lstStyle>
            <a:lvl1pPr marL="0" indent="0">
              <a:lnSpc>
                <a:spcPct val="100000"/>
              </a:lnSpc>
              <a:spcBef>
                <a:spcPts val="600"/>
              </a:spcBef>
              <a:spcAft>
                <a:spcPts val="0"/>
              </a:spcAft>
              <a:buNone/>
              <a:defRPr sz="2000" b="0" i="0" baseline="0">
                <a:solidFill>
                  <a:schemeClr val="bg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036479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ode left, image right">
    <p:bg>
      <p:bgPr>
        <a:solidFill>
          <a:schemeClr val="tx2"/>
        </a:solidFill>
        <a:effectLst/>
      </p:bgPr>
    </p:bg>
    <p:spTree>
      <p:nvGrpSpPr>
        <p:cNvPr id="1" name=""/>
        <p:cNvGrpSpPr/>
        <p:nvPr/>
      </p:nvGrpSpPr>
      <p:grpSpPr>
        <a:xfrm>
          <a:off x="0" y="0"/>
          <a:ext cx="0" cy="0"/>
          <a:chOff x="0" y="0"/>
          <a:chExt cx="0" cy="0"/>
        </a:xfrm>
      </p:grpSpPr>
      <p:sp>
        <p:nvSpPr>
          <p:cNvPr id="9" name="Picture Placeholder 7" descr="This photo is a 'placeholder' only. Drag or drop your photo here, or click and tap the center to insert a photo.">
            <a:extLst>
              <a:ext uri="{FF2B5EF4-FFF2-40B4-BE49-F238E27FC236}">
                <a16:creationId xmlns:a16="http://schemas.microsoft.com/office/drawing/2014/main" id="{8456ECE7-2FD2-0E8A-D0BD-61173814D9B7}"/>
              </a:ext>
            </a:extLst>
          </p:cNvPr>
          <p:cNvSpPr>
            <a:spLocks noGrp="1"/>
          </p:cNvSpPr>
          <p:nvPr>
            <p:ph type="pic" sz="quarter" idx="10" hasCustomPrompt="1"/>
          </p:nvPr>
        </p:nvSpPr>
        <p:spPr bwMode="ltGray">
          <a:xfrm>
            <a:off x="8490856" y="707231"/>
            <a:ext cx="3116945" cy="5561808"/>
          </a:xfrm>
          <a:prstGeom prst="roundRect">
            <a:avLst>
              <a:gd name="adj" fmla="val 4445"/>
            </a:avLst>
          </a:prstGeom>
          <a:blipFill>
            <a:blip r:embed="rId2"/>
            <a:stretch>
              <a:fillRect l="-107368" r="-109854"/>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chemeClr val="bg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0621984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50E3BEF-9C11-6ACD-9636-FFF58F7A8E6A}"/>
              </a:ext>
            </a:extLst>
          </p:cNvPr>
          <p:cNvPicPr>
            <a:picLocks noChangeAspect="1"/>
          </p:cNvPicPr>
          <p:nvPr userDrawn="1"/>
        </p:nvPicPr>
        <p:blipFill>
          <a:blip r:embed="rId2"/>
          <a:srcRect/>
          <a:stretch/>
        </p:blipFill>
        <p:spPr>
          <a:xfrm>
            <a:off x="0" y="0"/>
            <a:ext cx="12191998" cy="6857999"/>
          </a:xfrm>
          <a:prstGeom prst="rect">
            <a:avLst/>
          </a:prstGeom>
        </p:spPr>
      </p:pic>
      <p:sp>
        <p:nvSpPr>
          <p:cNvPr id="4" name="Text Placeholder 4">
            <a:extLst>
              <a:ext uri="{FF2B5EF4-FFF2-40B4-BE49-F238E27FC236}">
                <a16:creationId xmlns:a16="http://schemas.microsoft.com/office/drawing/2014/main" id="{8291E2F4-0981-20A8-7175-41E505D2BB50}"/>
              </a:ext>
            </a:extLst>
          </p:cNvPr>
          <p:cNvSpPr>
            <a:spLocks noGrp="1"/>
          </p:cNvSpPr>
          <p:nvPr>
            <p:ph type="body" sz="quarter" idx="12" hasCustomPrompt="1"/>
          </p:nvPr>
        </p:nvSpPr>
        <p:spPr>
          <a:xfrm>
            <a:off x="2482292"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j-lt"/>
              </a:defRPr>
            </a:lvl1pPr>
          </a:lstStyle>
          <a:p>
            <a:pPr lvl="0"/>
            <a:r>
              <a:rPr lang="en-US"/>
              <a:t>Name attribute</a:t>
            </a:r>
          </a:p>
        </p:txBody>
      </p:sp>
      <p:sp>
        <p:nvSpPr>
          <p:cNvPr id="6" name="Text Placeholder 4">
            <a:extLst>
              <a:ext uri="{FF2B5EF4-FFF2-40B4-BE49-F238E27FC236}">
                <a16:creationId xmlns:a16="http://schemas.microsoft.com/office/drawing/2014/main" id="{3E92B394-65BF-E32A-35AA-0B819ED2B801}"/>
              </a:ext>
            </a:extLst>
          </p:cNvPr>
          <p:cNvSpPr>
            <a:spLocks noGrp="1"/>
          </p:cNvSpPr>
          <p:nvPr>
            <p:ph type="body" sz="quarter" idx="13" hasCustomPrompt="1"/>
          </p:nvPr>
        </p:nvSpPr>
        <p:spPr>
          <a:xfrm>
            <a:off x="2482292"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tx1"/>
                </a:solidFill>
                <a:latin typeface="+mn-lt"/>
              </a:defRPr>
            </a:lvl1pPr>
          </a:lstStyle>
          <a:p>
            <a:pPr lvl="0"/>
            <a:r>
              <a:rPr lang="en-US"/>
              <a:t>Job title or another attribute</a:t>
            </a:r>
          </a:p>
        </p:txBody>
      </p:sp>
      <p:sp>
        <p:nvSpPr>
          <p:cNvPr id="7" name="Title 2">
            <a:extLst>
              <a:ext uri="{FF2B5EF4-FFF2-40B4-BE49-F238E27FC236}">
                <a16:creationId xmlns:a16="http://schemas.microsoft.com/office/drawing/2014/main" id="{65A9FB9B-56E3-56F9-7445-B30B09F61CAB}"/>
              </a:ext>
            </a:extLst>
          </p:cNvPr>
          <p:cNvSpPr>
            <a:spLocks noGrp="1"/>
          </p:cNvSpPr>
          <p:nvPr>
            <p:ph type="title"/>
          </p:nvPr>
        </p:nvSpPr>
        <p:spPr>
          <a:xfrm>
            <a:off x="2482292" y="1033462"/>
            <a:ext cx="7256463" cy="3055937"/>
          </a:xfrm>
        </p:spPr>
        <p:txBody>
          <a:bodyPr anchor="b" anchorCtr="0">
            <a:normAutofit/>
          </a:bodyPr>
          <a:lstStyle>
            <a:lvl1pPr>
              <a:lnSpc>
                <a:spcPct val="90000"/>
              </a:lnSpc>
              <a:defRPr sz="3200">
                <a:solidFill>
                  <a:schemeClr val="tx1"/>
                </a:solidFill>
                <a:latin typeface="+mj-lt"/>
              </a:defRPr>
            </a:lvl1pPr>
          </a:lstStyle>
          <a:p>
            <a:r>
              <a:rPr lang="en-US"/>
              <a:t>Click to edit Master title style</a:t>
            </a:r>
          </a:p>
        </p:txBody>
      </p:sp>
      <p:pic>
        <p:nvPicPr>
          <p:cNvPr id="10" name="Picture 9">
            <a:extLst>
              <a:ext uri="{FF2B5EF4-FFF2-40B4-BE49-F238E27FC236}">
                <a16:creationId xmlns:a16="http://schemas.microsoft.com/office/drawing/2014/main" id="{C91B3D94-467E-931C-1097-D8CB26ACC093}"/>
              </a:ext>
            </a:extLst>
          </p:cNvPr>
          <p:cNvPicPr>
            <a:picLocks noChangeAspect="1"/>
          </p:cNvPicPr>
          <p:nvPr userDrawn="1"/>
        </p:nvPicPr>
        <p:blipFill>
          <a:blip r:embed="rId3"/>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375749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2_Quote slid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5892581-3D36-17DF-900F-08DC702E74B4}"/>
              </a:ext>
            </a:extLst>
          </p:cNvPr>
          <p:cNvPicPr>
            <a:picLocks noChangeAspect="1"/>
          </p:cNvPicPr>
          <p:nvPr userDrawn="1"/>
        </p:nvPicPr>
        <p:blipFill>
          <a:blip r:embed="rId2"/>
          <a:srcRect/>
          <a:stretch/>
        </p:blipFill>
        <p:spPr>
          <a:xfrm>
            <a:off x="0" y="0"/>
            <a:ext cx="12191998" cy="6857999"/>
          </a:xfrm>
          <a:prstGeom prst="rect">
            <a:avLst/>
          </a:prstGeom>
        </p:spPr>
      </p:pic>
      <p:sp>
        <p:nvSpPr>
          <p:cNvPr id="4" name="Text Placeholder 4">
            <a:extLst>
              <a:ext uri="{FF2B5EF4-FFF2-40B4-BE49-F238E27FC236}">
                <a16:creationId xmlns:a16="http://schemas.microsoft.com/office/drawing/2014/main" id="{8291E2F4-0981-20A8-7175-41E505D2BB50}"/>
              </a:ext>
            </a:extLst>
          </p:cNvPr>
          <p:cNvSpPr>
            <a:spLocks noGrp="1"/>
          </p:cNvSpPr>
          <p:nvPr>
            <p:ph type="body" sz="quarter" idx="12" hasCustomPrompt="1"/>
          </p:nvPr>
        </p:nvSpPr>
        <p:spPr>
          <a:xfrm>
            <a:off x="2482292"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j-lt"/>
              </a:defRPr>
            </a:lvl1pPr>
          </a:lstStyle>
          <a:p>
            <a:pPr lvl="0"/>
            <a:r>
              <a:rPr lang="en-US"/>
              <a:t>Name attribute</a:t>
            </a:r>
          </a:p>
        </p:txBody>
      </p:sp>
      <p:sp>
        <p:nvSpPr>
          <p:cNvPr id="6" name="Text Placeholder 4">
            <a:extLst>
              <a:ext uri="{FF2B5EF4-FFF2-40B4-BE49-F238E27FC236}">
                <a16:creationId xmlns:a16="http://schemas.microsoft.com/office/drawing/2014/main" id="{3E92B394-65BF-E32A-35AA-0B819ED2B801}"/>
              </a:ext>
            </a:extLst>
          </p:cNvPr>
          <p:cNvSpPr>
            <a:spLocks noGrp="1"/>
          </p:cNvSpPr>
          <p:nvPr>
            <p:ph type="body" sz="quarter" idx="13" hasCustomPrompt="1"/>
          </p:nvPr>
        </p:nvSpPr>
        <p:spPr>
          <a:xfrm>
            <a:off x="2482292"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tx1"/>
                </a:solidFill>
                <a:latin typeface="+mn-lt"/>
              </a:defRPr>
            </a:lvl1pPr>
          </a:lstStyle>
          <a:p>
            <a:pPr lvl="0"/>
            <a:r>
              <a:rPr lang="en-US"/>
              <a:t>Job title or another attribute</a:t>
            </a:r>
          </a:p>
        </p:txBody>
      </p:sp>
      <p:sp>
        <p:nvSpPr>
          <p:cNvPr id="7" name="Title 2">
            <a:extLst>
              <a:ext uri="{FF2B5EF4-FFF2-40B4-BE49-F238E27FC236}">
                <a16:creationId xmlns:a16="http://schemas.microsoft.com/office/drawing/2014/main" id="{65A9FB9B-56E3-56F9-7445-B30B09F61CAB}"/>
              </a:ext>
            </a:extLst>
          </p:cNvPr>
          <p:cNvSpPr>
            <a:spLocks noGrp="1"/>
          </p:cNvSpPr>
          <p:nvPr>
            <p:ph type="title"/>
          </p:nvPr>
        </p:nvSpPr>
        <p:spPr>
          <a:xfrm>
            <a:off x="2482292" y="1033462"/>
            <a:ext cx="7256463" cy="3055937"/>
          </a:xfrm>
        </p:spPr>
        <p:txBody>
          <a:bodyPr anchor="b" anchorCtr="0">
            <a:normAutofit/>
          </a:bodyPr>
          <a:lstStyle>
            <a:lvl1pPr>
              <a:lnSpc>
                <a:spcPct val="90000"/>
              </a:lnSpc>
              <a:defRPr sz="3200">
                <a:solidFill>
                  <a:schemeClr val="tx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3A18181E-1D73-07E1-1A15-DDECD5D0AEE0}"/>
              </a:ext>
            </a:extLst>
          </p:cNvPr>
          <p:cNvPicPr>
            <a:picLocks noChangeAspect="1"/>
          </p:cNvPicPr>
          <p:nvPr userDrawn="1"/>
        </p:nvPicPr>
        <p:blipFill>
          <a:blip r:embed="rId3"/>
          <a:srcRect/>
          <a:stretch/>
        </p:blipFill>
        <p:spPr>
          <a:xfrm>
            <a:off x="584200" y="1647031"/>
            <a:ext cx="1180698" cy="1828798"/>
          </a:xfrm>
          <a:prstGeom prst="rect">
            <a:avLst/>
          </a:prstGeom>
        </p:spPr>
      </p:pic>
    </p:spTree>
    <p:extLst>
      <p:ext uri="{BB962C8B-B14F-4D97-AF65-F5344CB8AC3E}">
        <p14:creationId xmlns:p14="http://schemas.microsoft.com/office/powerpoint/2010/main" val="39479302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Quote slid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C8DF28F-8B2E-B36A-FB58-D3888883D2B2}"/>
              </a:ext>
            </a:extLst>
          </p:cNvPr>
          <p:cNvPicPr>
            <a:picLocks noChangeAspect="1"/>
          </p:cNvPicPr>
          <p:nvPr userDrawn="1"/>
        </p:nvPicPr>
        <p:blipFill>
          <a:blip r:embed="rId2"/>
          <a:srcRect/>
          <a:stretch/>
        </p:blipFill>
        <p:spPr>
          <a:xfrm>
            <a:off x="0" y="0"/>
            <a:ext cx="12191998" cy="6857999"/>
          </a:xfrm>
          <a:prstGeom prst="rect">
            <a:avLst/>
          </a:prstGeom>
        </p:spPr>
      </p:pic>
      <p:sp>
        <p:nvSpPr>
          <p:cNvPr id="4" name="Text Placeholder 4">
            <a:extLst>
              <a:ext uri="{FF2B5EF4-FFF2-40B4-BE49-F238E27FC236}">
                <a16:creationId xmlns:a16="http://schemas.microsoft.com/office/drawing/2014/main" id="{8291E2F4-0981-20A8-7175-41E505D2BB50}"/>
              </a:ext>
            </a:extLst>
          </p:cNvPr>
          <p:cNvSpPr>
            <a:spLocks noGrp="1"/>
          </p:cNvSpPr>
          <p:nvPr>
            <p:ph type="body" sz="quarter" idx="12" hasCustomPrompt="1"/>
          </p:nvPr>
        </p:nvSpPr>
        <p:spPr>
          <a:xfrm>
            <a:off x="1163637"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j-lt"/>
              </a:defRPr>
            </a:lvl1pPr>
          </a:lstStyle>
          <a:p>
            <a:pPr lvl="0"/>
            <a:r>
              <a:rPr lang="en-US"/>
              <a:t>Name attribute</a:t>
            </a:r>
          </a:p>
        </p:txBody>
      </p:sp>
      <p:sp>
        <p:nvSpPr>
          <p:cNvPr id="6" name="Text Placeholder 4">
            <a:extLst>
              <a:ext uri="{FF2B5EF4-FFF2-40B4-BE49-F238E27FC236}">
                <a16:creationId xmlns:a16="http://schemas.microsoft.com/office/drawing/2014/main" id="{3E92B394-65BF-E32A-35AA-0B819ED2B801}"/>
              </a:ext>
            </a:extLst>
          </p:cNvPr>
          <p:cNvSpPr>
            <a:spLocks noGrp="1"/>
          </p:cNvSpPr>
          <p:nvPr>
            <p:ph type="body" sz="quarter" idx="13" hasCustomPrompt="1"/>
          </p:nvPr>
        </p:nvSpPr>
        <p:spPr>
          <a:xfrm>
            <a:off x="1163637"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tx1"/>
                </a:solidFill>
                <a:latin typeface="+mn-lt"/>
              </a:defRPr>
            </a:lvl1pPr>
          </a:lstStyle>
          <a:p>
            <a:pPr lvl="0"/>
            <a:r>
              <a:rPr lang="en-US"/>
              <a:t>Job title or another attribute</a:t>
            </a:r>
          </a:p>
        </p:txBody>
      </p:sp>
      <p:sp>
        <p:nvSpPr>
          <p:cNvPr id="7" name="Title 2">
            <a:extLst>
              <a:ext uri="{FF2B5EF4-FFF2-40B4-BE49-F238E27FC236}">
                <a16:creationId xmlns:a16="http://schemas.microsoft.com/office/drawing/2014/main" id="{65A9FB9B-56E3-56F9-7445-B30B09F61CAB}"/>
              </a:ext>
            </a:extLst>
          </p:cNvPr>
          <p:cNvSpPr>
            <a:spLocks noGrp="1"/>
          </p:cNvSpPr>
          <p:nvPr>
            <p:ph type="title"/>
          </p:nvPr>
        </p:nvSpPr>
        <p:spPr>
          <a:xfrm>
            <a:off x="1163637" y="850900"/>
            <a:ext cx="7256463" cy="3238500"/>
          </a:xfrm>
        </p:spPr>
        <p:txBody>
          <a:bodyPr anchor="b" anchorCtr="0">
            <a:normAutofit/>
          </a:bodyPr>
          <a:lstStyle>
            <a:lvl1pPr>
              <a:lnSpc>
                <a:spcPct val="90000"/>
              </a:lnSpc>
              <a:defRPr sz="3200">
                <a:solidFill>
                  <a:schemeClr val="tx1"/>
                </a:solidFill>
                <a:latin typeface="+mj-lt"/>
              </a:defRPr>
            </a:lvl1pPr>
          </a:lstStyle>
          <a:p>
            <a:r>
              <a:rPr lang="en-US"/>
              <a:t>Click to edit Master title style</a:t>
            </a:r>
          </a:p>
        </p:txBody>
      </p:sp>
    </p:spTree>
    <p:extLst>
      <p:ext uri="{BB962C8B-B14F-4D97-AF65-F5344CB8AC3E}">
        <p14:creationId xmlns:p14="http://schemas.microsoft.com/office/powerpoint/2010/main" val="55346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TextBox 1">
            <a:extLst>
              <a:ext uri="{FF2B5EF4-FFF2-40B4-BE49-F238E27FC236}">
                <a16:creationId xmlns:a16="http://schemas.microsoft.com/office/drawing/2014/main" id="{2336A404-39AE-5D99-5411-9FDA7665398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80540298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2">
    <p:bg bwMode="gray">
      <p:bgPr>
        <a:solidFill>
          <a:srgbClr val="0D202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F8D2B3-1FD9-25EF-9BDD-E4E4EC1A487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5" y="3091208"/>
            <a:ext cx="4773168" cy="443198"/>
          </a:xfrm>
          <a:noFill/>
        </p:spPr>
        <p:txBody>
          <a:bodyPr vert="horz" wrap="square" lIns="0" tIns="0" rIns="0" bIns="0" rtlCol="0" anchor="b" anchorCtr="0">
            <a:spAutoFit/>
          </a:bodyPr>
          <a:lstStyle>
            <a:lvl1pPr>
              <a:defRPr lang="en-US" sz="3200" dirty="0">
                <a:solidFill>
                  <a:srgbClr val="FFA38B"/>
                </a:solidFill>
              </a:defRPr>
            </a:lvl1pPr>
          </a:lstStyle>
          <a:p>
            <a:pPr lvl="0">
              <a:lnSpc>
                <a:spcPct val="90000"/>
              </a:lnSpc>
            </a:pPr>
            <a:r>
              <a:rPr lang="en-US"/>
              <a:t>Section title</a:t>
            </a:r>
          </a:p>
        </p:txBody>
      </p:sp>
    </p:spTree>
    <p:extLst>
      <p:ext uri="{BB962C8B-B14F-4D97-AF65-F5344CB8AC3E}">
        <p14:creationId xmlns:p14="http://schemas.microsoft.com/office/powerpoint/2010/main" val="5839660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mo slide 2">
    <p:bg bwMode="gray">
      <p:bgPr>
        <a:solidFill>
          <a:srgbClr val="0D202E"/>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9A85EBD-4AAA-34D7-ACD8-14BA8C8B751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3088623"/>
            <a:ext cx="4772847" cy="443198"/>
          </a:xfrm>
          <a:noFill/>
        </p:spPr>
        <p:txBody>
          <a:bodyPr vert="horz" wrap="square" lIns="0" tIns="0" rIns="0" bIns="0" rtlCol="0" anchor="b" anchorCtr="0">
            <a:spAutoFit/>
          </a:bodyPr>
          <a:lstStyle>
            <a:lvl1pPr>
              <a:defRPr lang="en-US" sz="3200" dirty="0">
                <a:solidFill>
                  <a:srgbClr val="FFA38B"/>
                </a:solidFill>
              </a:defRPr>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14304939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Section Title">
    <p:bg bwMode="blackGray">
      <p:bgPr>
        <a:solidFill>
          <a:srgbClr val="091F2C"/>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00D83B-BB2C-A781-AD76-2C220BD9587C}"/>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8" cy="6857999"/>
          </a:xfrm>
          <a:prstGeom prst="rect">
            <a:avLst/>
          </a:prstGeom>
        </p:spPr>
      </p:pic>
      <p:sp>
        <p:nvSpPr>
          <p:cNvPr id="2" name="Title 1"/>
          <p:cNvSpPr>
            <a:spLocks noGrp="1"/>
          </p:cNvSpPr>
          <p:nvPr>
            <p:ph type="title" hasCustomPrompt="1"/>
          </p:nvPr>
        </p:nvSpPr>
        <p:spPr>
          <a:xfrm>
            <a:off x="585216" y="3091208"/>
            <a:ext cx="8542742" cy="443198"/>
          </a:xfrm>
          <a:noFill/>
        </p:spPr>
        <p:txBody>
          <a:bodyPr vert="horz" wrap="square" lIns="0" tIns="0" rIns="0" bIns="0" rtlCol="0" anchor="b" anchorCtr="0">
            <a:spAutoFit/>
          </a:bodyPr>
          <a:lstStyle>
            <a:lvl1pPr>
              <a:defRPr lang="en-US" sz="3200" dirty="0">
                <a:solidFill>
                  <a:srgbClr val="FFA38B"/>
                </a:solidFill>
              </a:defRPr>
            </a:lvl1pPr>
          </a:lstStyle>
          <a:p>
            <a:pPr lvl="0">
              <a:lnSpc>
                <a:spcPct val="90000"/>
              </a:lnSpc>
            </a:pPr>
            <a:r>
              <a:rPr lang="en-US"/>
              <a:t>Section title</a:t>
            </a:r>
          </a:p>
        </p:txBody>
      </p:sp>
    </p:spTree>
    <p:extLst>
      <p:ext uri="{BB962C8B-B14F-4D97-AF65-F5344CB8AC3E}">
        <p14:creationId xmlns:p14="http://schemas.microsoft.com/office/powerpoint/2010/main" val="3311425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Demo slide">
    <p:bg bwMode="gray">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8CDB27E-FBCF-9361-F198-1A5C6698C10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8" cy="6857999"/>
          </a:xfrm>
          <a:prstGeom prst="rect">
            <a:avLst/>
          </a:prstGeom>
        </p:spPr>
      </p:pic>
      <p:sp>
        <p:nvSpPr>
          <p:cNvPr id="2" name="Title 1"/>
          <p:cNvSpPr>
            <a:spLocks noGrp="1"/>
          </p:cNvSpPr>
          <p:nvPr>
            <p:ph type="title" hasCustomPrompt="1"/>
          </p:nvPr>
        </p:nvSpPr>
        <p:spPr>
          <a:xfrm>
            <a:off x="585216" y="3088623"/>
            <a:ext cx="9144000" cy="443198"/>
          </a:xfrm>
          <a:noFill/>
        </p:spPr>
        <p:txBody>
          <a:bodyPr vert="horz" wrap="square" lIns="0" tIns="0" rIns="0" bIns="0" rtlCol="0" anchor="b" anchorCtr="0">
            <a:spAutoFit/>
          </a:bodyPr>
          <a:lstStyle>
            <a:lvl1pPr>
              <a:defRPr lang="en-US" sz="3200" dirty="0">
                <a:solidFill>
                  <a:srgbClr val="FFA38B"/>
                </a:solidFill>
              </a:defRPr>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49341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p:bg bwMode="blackGray">
      <p:bgPr>
        <a:solidFill>
          <a:srgbClr val="091F2C"/>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F9965C-4110-B21B-1BE6-A67DE1EB5727}"/>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91208"/>
            <a:ext cx="8542742" cy="443198"/>
          </a:xfrm>
          <a:noFill/>
        </p:spPr>
        <p:txBody>
          <a:bodyPr vert="horz" wrap="square" lIns="0" tIns="0" rIns="0" bIns="0" rtlCol="0" anchor="b" anchorCtr="0">
            <a:spAutoFit/>
          </a:bodyPr>
          <a:lstStyle>
            <a:lvl1pPr>
              <a:defRPr lang="en-US" sz="3200" dirty="0">
                <a:solidFill>
                  <a:srgbClr val="FFA38B"/>
                </a:solidFill>
              </a:defRPr>
            </a:lvl1pPr>
          </a:lstStyle>
          <a:p>
            <a:pPr lvl="0">
              <a:lnSpc>
                <a:spcPct val="90000"/>
              </a:lnSpc>
            </a:pPr>
            <a:r>
              <a:rPr lang="en-US"/>
              <a:t>Section title</a:t>
            </a:r>
          </a:p>
        </p:txBody>
      </p:sp>
    </p:spTree>
    <p:extLst>
      <p:ext uri="{BB962C8B-B14F-4D97-AF65-F5344CB8AC3E}">
        <p14:creationId xmlns:p14="http://schemas.microsoft.com/office/powerpoint/2010/main" val="2046741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Demo slide">
    <p:bg bwMode="gray">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1BDB98-80C1-8124-CD13-81731D85D940}"/>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88623"/>
            <a:ext cx="9144000" cy="443198"/>
          </a:xfrm>
          <a:noFill/>
        </p:spPr>
        <p:txBody>
          <a:bodyPr vert="horz" wrap="square" lIns="0" tIns="0" rIns="0" bIns="0" rtlCol="0" anchor="b" anchorCtr="0">
            <a:spAutoFit/>
          </a:bodyPr>
          <a:lstStyle>
            <a:lvl1pPr>
              <a:defRPr lang="en-US" sz="3200" dirty="0">
                <a:solidFill>
                  <a:srgbClr val="FFA38B"/>
                </a:solidFill>
              </a:defRPr>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2431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91208"/>
            <a:ext cx="9144000" cy="443198"/>
          </a:xfrm>
          <a:noFill/>
        </p:spPr>
        <p:txBody>
          <a:bodyPr vert="horz" wrap="square" lIns="0" tIns="0" rIns="0" bIns="0" rtlCol="0" anchor="b" anchorCtr="0">
            <a:spAutoFit/>
          </a:bodyPr>
          <a:lstStyle>
            <a:lvl1pPr>
              <a:defRPr lang="en-US" sz="3200" dirty="0">
                <a:solidFill>
                  <a:srgbClr val="FFA38B"/>
                </a:solidFill>
              </a:defRPr>
            </a:lvl1pPr>
          </a:lstStyle>
          <a:p>
            <a:pPr lvl="0">
              <a:lnSpc>
                <a:spcPct val="90000"/>
              </a:lnSpc>
            </a:pPr>
            <a:r>
              <a:rPr lang="en-US"/>
              <a:t>Section title</a:t>
            </a:r>
          </a:p>
        </p:txBody>
      </p:sp>
    </p:spTree>
    <p:extLst>
      <p:ext uri="{BB962C8B-B14F-4D97-AF65-F5344CB8AC3E}">
        <p14:creationId xmlns:p14="http://schemas.microsoft.com/office/powerpoint/2010/main" val="8270310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mo slide 3">
    <p:bg bwMode="gray">
      <p:bgPr>
        <a:solidFill>
          <a:srgbClr val="0D202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88623"/>
            <a:ext cx="4772847" cy="443198"/>
          </a:xfrm>
          <a:noFill/>
        </p:spPr>
        <p:txBody>
          <a:bodyPr vert="horz" wrap="square" lIns="0" tIns="0" rIns="0" bIns="0" rtlCol="0" anchor="b" anchorCtr="0">
            <a:spAutoFit/>
          </a:bodyPr>
          <a:lstStyle>
            <a:lvl1pPr>
              <a:defRPr lang="en-US" sz="3200" dirty="0">
                <a:solidFill>
                  <a:srgbClr val="FFA38B"/>
                </a:solidFill>
              </a:defRPr>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34652830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69329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857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3" y="2873414"/>
            <a:ext cx="4159950" cy="1107996"/>
          </a:xfrm>
        </p:spPr>
        <p:txBody>
          <a:bodyPr anchor="ct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TextBox 1">
            <a:extLst>
              <a:ext uri="{FF2B5EF4-FFF2-40B4-BE49-F238E27FC236}">
                <a16:creationId xmlns:a16="http://schemas.microsoft.com/office/drawing/2014/main" id="{64C2878C-0839-7820-6B32-62DE5DD0A3D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1267762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losing logo slide 1">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4616B2A1-AD0D-CD4E-C44A-AF6F29CA778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itle 1">
            <a:extLst>
              <a:ext uri="{FF2B5EF4-FFF2-40B4-BE49-F238E27FC236}">
                <a16:creationId xmlns:a16="http://schemas.microsoft.com/office/drawing/2014/main" id="{14F521B4-3CAA-7560-AC5D-3DB06ED17116}"/>
              </a:ext>
            </a:extLst>
          </p:cNvPr>
          <p:cNvSpPr>
            <a:spLocks noGrp="1"/>
          </p:cNvSpPr>
          <p:nvPr>
            <p:ph type="title"/>
          </p:nvPr>
        </p:nvSpPr>
        <p:spPr>
          <a:xfrm>
            <a:off x="4255768" y="1778282"/>
            <a:ext cx="5507737" cy="307777"/>
          </a:xfrm>
        </p:spPr>
        <p:txBody>
          <a:bodyPr/>
          <a:lstStyle>
            <a:lvl1pPr marL="0" algn="l" defTabSz="457200" rtl="0" eaLnBrk="1" latinLnBrk="0" hangingPunct="1">
              <a:lnSpc>
                <a:spcPct val="100000"/>
              </a:lnSpc>
              <a:spcBef>
                <a:spcPct val="0"/>
              </a:spcBef>
              <a:buNone/>
              <a:defRPr lang="en-US" sz="2000" b="0" kern="1200" cap="none" spc="-50" baseline="0" dirty="0">
                <a:ln w="3175">
                  <a:noFill/>
                </a:ln>
                <a:solidFill>
                  <a:schemeClr val="tx1"/>
                </a:solidFill>
                <a:effectLst/>
                <a:latin typeface="+mn-lt"/>
                <a:ea typeface="+mn-ea"/>
                <a:cs typeface="Segoe UI" panose="020B0502040204020203" pitchFamily="34" charset="0"/>
              </a:defRPr>
            </a:lvl1pPr>
          </a:lstStyle>
          <a:p>
            <a:r>
              <a:rPr lang="en-US"/>
              <a:t>Click to edit Master title style</a:t>
            </a:r>
          </a:p>
        </p:txBody>
      </p:sp>
      <p:sp>
        <p:nvSpPr>
          <p:cNvPr id="9" name="Text Placeholder 4">
            <a:extLst>
              <a:ext uri="{FF2B5EF4-FFF2-40B4-BE49-F238E27FC236}">
                <a16:creationId xmlns:a16="http://schemas.microsoft.com/office/drawing/2014/main" id="{13ACEECC-0882-AA68-1D4E-6E1313B1E3CD}"/>
              </a:ext>
            </a:extLst>
          </p:cNvPr>
          <p:cNvSpPr>
            <a:spLocks noGrp="1"/>
          </p:cNvSpPr>
          <p:nvPr>
            <p:ph type="body" sz="quarter" idx="12" hasCustomPrompt="1"/>
          </p:nvPr>
        </p:nvSpPr>
        <p:spPr>
          <a:xfrm>
            <a:off x="585217" y="1572227"/>
            <a:ext cx="3364992"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rgbClr val="FFA38B"/>
                </a:solidFill>
                <a:effectLst/>
                <a:latin typeface="+mj-lt"/>
                <a:ea typeface="+mn-ea"/>
                <a:cs typeface="Segoe UI" panose="020B0502040204020203" pitchFamily="34" charset="0"/>
              </a:defRPr>
            </a:lvl1pPr>
          </a:lstStyle>
          <a:p>
            <a:pPr lvl="0"/>
            <a:r>
              <a:rPr lang="en-US"/>
              <a:t>Thank you.</a:t>
            </a:r>
          </a:p>
        </p:txBody>
      </p:sp>
    </p:spTree>
    <p:extLst>
      <p:ext uri="{BB962C8B-B14F-4D97-AF65-F5344CB8AC3E}">
        <p14:creationId xmlns:p14="http://schemas.microsoft.com/office/powerpoint/2010/main" val="31178893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
        <p:nvSpPr>
          <p:cNvPr id="6" name="Title 1">
            <a:extLst>
              <a:ext uri="{FF2B5EF4-FFF2-40B4-BE49-F238E27FC236}">
                <a16:creationId xmlns:a16="http://schemas.microsoft.com/office/drawing/2014/main" id="{D9B88687-6C36-E9C7-048E-C2F48A76AF18}"/>
              </a:ext>
            </a:extLst>
          </p:cNvPr>
          <p:cNvSpPr>
            <a:spLocks noGrp="1"/>
          </p:cNvSpPr>
          <p:nvPr>
            <p:ph type="title"/>
          </p:nvPr>
        </p:nvSpPr>
        <p:spPr>
          <a:xfrm>
            <a:off x="588263" y="1770768"/>
            <a:ext cx="5504688" cy="307777"/>
          </a:xfrm>
        </p:spPr>
        <p:txBody>
          <a:bodyPr/>
          <a:lstStyle>
            <a:lvl1pPr marL="0" algn="l" defTabSz="457200" rtl="0" eaLnBrk="1" latinLnBrk="0" hangingPunct="1">
              <a:lnSpc>
                <a:spcPct val="100000"/>
              </a:lnSpc>
              <a:spcBef>
                <a:spcPct val="0"/>
              </a:spcBef>
              <a:buNone/>
              <a:defRPr lang="en-US" sz="2000" b="0" kern="1200" cap="none" spc="-50" baseline="0" dirty="0">
                <a:ln w="3175">
                  <a:noFill/>
                </a:ln>
                <a:solidFill>
                  <a:schemeClr val="tx1"/>
                </a:solidFill>
                <a:effectLst/>
                <a:latin typeface="+mn-lt"/>
                <a:ea typeface="+mn-ea"/>
                <a:cs typeface="Segoe UI" panose="020B0502040204020203" pitchFamily="34" charset="0"/>
              </a:defRPr>
            </a:lvl1pPr>
          </a:lstStyle>
          <a:p>
            <a:r>
              <a:rPr lang="en-US"/>
              <a:t>Click to edit Master title style</a:t>
            </a:r>
          </a:p>
        </p:txBody>
      </p:sp>
      <p:pic>
        <p:nvPicPr>
          <p:cNvPr id="5" name="MS logo white - EMF" descr="Microsoft logo white text version">
            <a:extLst>
              <a:ext uri="{FF2B5EF4-FFF2-40B4-BE49-F238E27FC236}">
                <a16:creationId xmlns:a16="http://schemas.microsoft.com/office/drawing/2014/main" id="{4616B2A1-AD0D-CD4E-C44A-AF6F29CA778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Text Placeholder 4">
            <a:extLst>
              <a:ext uri="{FF2B5EF4-FFF2-40B4-BE49-F238E27FC236}">
                <a16:creationId xmlns:a16="http://schemas.microsoft.com/office/drawing/2014/main" id="{63AF4B00-EEF6-5C3C-3560-61C89FD9726B}"/>
              </a:ext>
            </a:extLst>
          </p:cNvPr>
          <p:cNvSpPr>
            <a:spLocks noGrp="1"/>
          </p:cNvSpPr>
          <p:nvPr>
            <p:ph type="body" sz="quarter" idx="12" hasCustomPrompt="1"/>
          </p:nvPr>
        </p:nvSpPr>
        <p:spPr>
          <a:xfrm>
            <a:off x="6842573" y="4612614"/>
            <a:ext cx="4772847" cy="553998"/>
          </a:xfrm>
          <a:noFill/>
        </p:spPr>
        <p:txBody>
          <a:bodyPr wrap="square" lIns="0" tIns="0" rIns="0" bIns="0">
            <a:spAutoFit/>
          </a:bodyPr>
          <a:lstStyle>
            <a:lvl1pPr marL="0" indent="0" algn="r"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5"/>
                </a:solidFill>
                <a:effectLst/>
                <a:latin typeface="+mj-lt"/>
                <a:ea typeface="+mn-ea"/>
                <a:cs typeface="Segoe UI" panose="020B0502040204020203" pitchFamily="34" charset="0"/>
              </a:defRPr>
            </a:lvl1pPr>
          </a:lstStyle>
          <a:p>
            <a:pPr lvl="0"/>
            <a:r>
              <a:rPr lang="en-US"/>
              <a:t>Thank you.</a:t>
            </a:r>
          </a:p>
        </p:txBody>
      </p:sp>
    </p:spTree>
    <p:extLst>
      <p:ext uri="{BB962C8B-B14F-4D97-AF65-F5344CB8AC3E}">
        <p14:creationId xmlns:p14="http://schemas.microsoft.com/office/powerpoint/2010/main" val="19517497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
        <p:nvSpPr>
          <p:cNvPr id="6" name="Title 1">
            <a:extLst>
              <a:ext uri="{FF2B5EF4-FFF2-40B4-BE49-F238E27FC236}">
                <a16:creationId xmlns:a16="http://schemas.microsoft.com/office/drawing/2014/main" id="{D9B88687-6C36-E9C7-048E-C2F48A76AF18}"/>
              </a:ext>
            </a:extLst>
          </p:cNvPr>
          <p:cNvSpPr>
            <a:spLocks noGrp="1"/>
          </p:cNvSpPr>
          <p:nvPr>
            <p:ph type="title"/>
          </p:nvPr>
        </p:nvSpPr>
        <p:spPr>
          <a:xfrm>
            <a:off x="588263" y="1845277"/>
            <a:ext cx="11018520" cy="553998"/>
          </a:xfrm>
        </p:spPr>
        <p:txBody>
          <a:bodyPr/>
          <a:lstStyle>
            <a:lvl1pPr marL="0" algn="l" defTabSz="457200" rtl="0" eaLnBrk="1" latinLnBrk="0" hangingPunct="1">
              <a:lnSpc>
                <a:spcPct val="100000"/>
              </a:lnSpc>
              <a:spcBef>
                <a:spcPct val="0"/>
              </a:spcBef>
              <a:buNone/>
              <a:defRPr lang="en-US" sz="3600" b="1" kern="1200" cap="none" spc="-50" baseline="0" dirty="0">
                <a:ln w="3175">
                  <a:noFill/>
                </a:ln>
                <a:gradFill>
                  <a:gsLst>
                    <a:gs pos="0">
                      <a:srgbClr val="FF5C39"/>
                    </a:gs>
                    <a:gs pos="100000">
                      <a:srgbClr val="C73ECC"/>
                    </a:gs>
                  </a:gsLst>
                  <a:lin ang="3900000" scaled="0"/>
                </a:gradFill>
                <a:effectLst/>
                <a:latin typeface="Segoe UI" panose="020B0502040204020203" pitchFamily="34" charset="0"/>
                <a:ea typeface="+mn-ea"/>
                <a:cs typeface="Segoe UI" panose="020B0502040204020203" pitchFamily="34" charset="0"/>
              </a:defRPr>
            </a:lvl1pPr>
          </a:lstStyle>
          <a:p>
            <a:r>
              <a:rPr lang="en-US"/>
              <a:t>Click to edit Master title style</a:t>
            </a:r>
          </a:p>
        </p:txBody>
      </p:sp>
      <p:pic>
        <p:nvPicPr>
          <p:cNvPr id="5" name="MS logo white - EMF" descr="Microsoft logo white text version">
            <a:extLst>
              <a:ext uri="{FF2B5EF4-FFF2-40B4-BE49-F238E27FC236}">
                <a16:creationId xmlns:a16="http://schemas.microsoft.com/office/drawing/2014/main" id="{4616B2A1-AD0D-CD4E-C44A-AF6F29CA778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563700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losing logo slide 4">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9FC9D28E-6D26-B7A6-9FB7-9E6B2C0ABAC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Microsoft Learn&#10;Spark possibility">
            <a:extLst>
              <a:ext uri="{FF2B5EF4-FFF2-40B4-BE49-F238E27FC236}">
                <a16:creationId xmlns:a16="http://schemas.microsoft.com/office/drawing/2014/main" id="{256746FD-E22C-A303-76D4-38E7706E3700}"/>
              </a:ext>
            </a:extLst>
          </p:cNvPr>
          <p:cNvPicPr>
            <a:picLocks noGrp="1" noRot="1" noMove="1" noResize="1" noEditPoints="1" noAdjustHandles="1" noChangeArrowheads="1" noChangeShapeType="1" noCrop="1"/>
          </p:cNvPicPr>
          <p:nvPr userDrawn="1"/>
        </p:nvPicPr>
        <p:blipFill>
          <a:blip r:embed="rId3"/>
          <a:srcRect/>
          <a:stretch/>
        </p:blipFill>
        <p:spPr>
          <a:xfrm>
            <a:off x="223228" y="2573202"/>
            <a:ext cx="5344642" cy="1681958"/>
          </a:xfrm>
          <a:prstGeom prst="rect">
            <a:avLst/>
          </a:prstGeom>
        </p:spPr>
      </p:pic>
    </p:spTree>
    <p:extLst>
      <p:ext uri="{BB962C8B-B14F-4D97-AF65-F5344CB8AC3E}">
        <p14:creationId xmlns:p14="http://schemas.microsoft.com/office/powerpoint/2010/main" val="35425049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286506"/>
          </a:xfrm>
        </p:spPr>
        <p:txBody>
          <a:bodyPr>
            <a:spAutoFit/>
          </a:bodyPr>
          <a:lstStyle>
            <a:lvl1pPr>
              <a:defRPr sz="2000">
                <a:solidFill>
                  <a:schemeClr val="tx1"/>
                </a:solidFill>
                <a:latin typeface="+mn-lt"/>
              </a:defRPr>
            </a:lvl1pPr>
            <a:lvl2pPr>
              <a:defRPr sz="1600">
                <a:solidFill>
                  <a:schemeClr val="tx1"/>
                </a:solidFill>
                <a:latin typeface="+mn-lt"/>
              </a:defRPr>
            </a:lvl2pPr>
            <a:lvl3pPr>
              <a:defRPr sz="1400">
                <a:solidFill>
                  <a:schemeClr val="tx1"/>
                </a:solidFill>
                <a:latin typeface="+mn-lt"/>
              </a:defRPr>
            </a:lvl3pPr>
            <a:lvl4pPr>
              <a:defRPr sz="1200">
                <a:solidFill>
                  <a:schemeClr val="tx1"/>
                </a:solidFill>
                <a:latin typeface="+mn-lt"/>
              </a:defRPr>
            </a:lvl4pPr>
            <a:lvl5pPr>
              <a:defRPr sz="11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520229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738664"/>
          </a:xfrm>
        </p:spPr>
        <p:txBody>
          <a:bodyPr anchor="t"/>
          <a:lstStyle>
            <a:lvl1pPr>
              <a:defRPr sz="24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TextBox 1">
            <a:extLst>
              <a:ext uri="{FF2B5EF4-FFF2-40B4-BE49-F238E27FC236}">
                <a16:creationId xmlns:a16="http://schemas.microsoft.com/office/drawing/2014/main" id="{58E9E7BB-19E0-D6B2-4A42-9D28A73A945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76332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6C68DE-B737-469C-0510-1CE6FB0FCD9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1EC8C913-1EFA-B638-B147-6CB3BB759D99}"/>
              </a:ext>
            </a:extLst>
          </p:cNvPr>
          <p:cNvPicPr>
            <a:picLocks noChangeAspect="1"/>
          </p:cNvPicPr>
          <p:nvPr/>
        </p:nvPicPr>
        <p:blipFill>
          <a:blip r:embed="rId3"/>
          <a:stretch>
            <a:fillRect/>
          </a:stretch>
        </p:blipFill>
        <p:spPr>
          <a:xfrm>
            <a:off x="584200" y="637088"/>
            <a:ext cx="1600873" cy="1900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28360039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5B38B341-90DD-2499-7BDF-A0DCC171EAD9}"/>
              </a:ext>
            </a:extLst>
          </p:cNvPr>
          <p:cNvSpPr>
            <a:spLocks noGrp="1"/>
          </p:cNvSpPr>
          <p:nvPr>
            <p:ph type="title"/>
          </p:nvPr>
        </p:nvSpPr>
        <p:spPr>
          <a:xfrm>
            <a:off x="588263" y="-1016000"/>
            <a:ext cx="11018520" cy="492443"/>
          </a:xfrm>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3663851857"/>
      </p:ext>
    </p:extLst>
  </p:cSld>
  <p:clrMapOvr>
    <a:masterClrMapping/>
  </p:clrMapOvr>
  <p:transition>
    <p:fade/>
  </p:transition>
  <p:hf sldNum="0" hdr="0" ftr="0" dt="0"/>
  <p:extLst>
    <p:ext uri="{DCECCB84-F9BA-43D5-87BE-67443E8EF086}">
      <p15:sldGuideLst xmlns:p15="http://schemas.microsoft.com/office/powerpoint/2012/main">
        <p15:guide id="1" orient="horz" pos="23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200" spc="0">
                <a:solidFill>
                  <a:srgbClr val="FFFFFF"/>
                </a:solidFill>
              </a:defRPr>
            </a:lvl1pPr>
          </a:lstStyle>
          <a:p>
            <a:r>
              <a:rPr lang="en-US"/>
              <a:t>Click to edit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TextBox 1">
            <a:extLst>
              <a:ext uri="{FF2B5EF4-FFF2-40B4-BE49-F238E27FC236}">
                <a16:creationId xmlns:a16="http://schemas.microsoft.com/office/drawing/2014/main" id="{EB7E2A38-0531-45B2-CF49-A3B5350B514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4547216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TextBox 1">
            <a:extLst>
              <a:ext uri="{FF2B5EF4-FFF2-40B4-BE49-F238E27FC236}">
                <a16:creationId xmlns:a16="http://schemas.microsoft.com/office/drawing/2014/main" id="{8189FB7A-9FB2-D0C7-C2FB-4C02FE78280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0523266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TextBox 1">
            <a:extLst>
              <a:ext uri="{FF2B5EF4-FFF2-40B4-BE49-F238E27FC236}">
                <a16:creationId xmlns:a16="http://schemas.microsoft.com/office/drawing/2014/main" id="{9D110316-B2F6-A117-37BD-A6F68458600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7648739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hasCustomPrompt="1"/>
          </p:nvPr>
        </p:nvSpPr>
        <p:spPr>
          <a:xfrm>
            <a:off x="588263" y="5436128"/>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extBox 2">
            <a:extLst>
              <a:ext uri="{FF2B5EF4-FFF2-40B4-BE49-F238E27FC236}">
                <a16:creationId xmlns:a16="http://schemas.microsoft.com/office/drawing/2014/main" id="{C95A4117-2790-07CA-85BC-93FF4D0FD1C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4404587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hasCustomPrompt="1"/>
          </p:nvPr>
        </p:nvSpPr>
        <p:spPr>
          <a:xfrm>
            <a:off x="588263" y="866287"/>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extBox 2">
            <a:extLst>
              <a:ext uri="{FF2B5EF4-FFF2-40B4-BE49-F238E27FC236}">
                <a16:creationId xmlns:a16="http://schemas.microsoft.com/office/drawing/2014/main" id="{D63D50BC-2D25-2945-6A91-F8B956117E70}"/>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1298442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prstGeom prst="roundRect">
            <a:avLst>
              <a:gd name="adj" fmla="val 8178"/>
            </a:avLst>
          </a:prstGeo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prstGeom prst="roundRect">
            <a:avLst>
              <a:gd name="adj" fmla="val 7612"/>
            </a:avLst>
          </a:prstGeo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TextBox 1">
            <a:extLst>
              <a:ext uri="{FF2B5EF4-FFF2-40B4-BE49-F238E27FC236}">
                <a16:creationId xmlns:a16="http://schemas.microsoft.com/office/drawing/2014/main" id="{4613011E-B2B6-B4C1-76AA-F5D83C53349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437801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prstGeom prst="roundRect">
            <a:avLst>
              <a:gd name="adj" fmla="val 7612"/>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prstGeom prst="roundRect">
            <a:avLst>
              <a:gd name="adj" fmla="val 7612"/>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prstGeom prst="roundRect">
            <a:avLst>
              <a:gd name="adj" fmla="val 7895"/>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TextBox 1">
            <a:extLst>
              <a:ext uri="{FF2B5EF4-FFF2-40B4-BE49-F238E27FC236}">
                <a16:creationId xmlns:a16="http://schemas.microsoft.com/office/drawing/2014/main" id="{9D20BC74-6A0C-F489-DDF0-611A0C7C4EA0}"/>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6243645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prstGeom prst="roundRect">
            <a:avLst>
              <a:gd name="adj" fmla="val 9291"/>
            </a:avLst>
          </a:prstGeo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prstGeom prst="roundRect">
            <a:avLst>
              <a:gd name="adj" fmla="val 9680"/>
            </a:avLst>
          </a:prstGeo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prstGeom prst="roundRect">
            <a:avLst>
              <a:gd name="adj" fmla="val 9679"/>
            </a:avLst>
          </a:prstGeo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prstGeom prst="roundRect">
            <a:avLst>
              <a:gd name="adj" fmla="val 9680"/>
            </a:avLst>
          </a:prstGeo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TextBox 1">
            <a:extLst>
              <a:ext uri="{FF2B5EF4-FFF2-40B4-BE49-F238E27FC236}">
                <a16:creationId xmlns:a16="http://schemas.microsoft.com/office/drawing/2014/main" id="{B750AEBC-1800-21AD-9353-EE8F630883C7}"/>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5395506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14744"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904769"/>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extBox 2">
            <a:extLst>
              <a:ext uri="{FF2B5EF4-FFF2-40B4-BE49-F238E27FC236}">
                <a16:creationId xmlns:a16="http://schemas.microsoft.com/office/drawing/2014/main" id="{E597F5EA-307F-1549-0407-A23E932F8488}"/>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843074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2"/>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799409"/>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79941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7773074"/>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79941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4063566"/>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292608" y="4800600"/>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2743962"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5195316" y="4799410"/>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7646670"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10098024"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5947406"/>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9747"/>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extBox 2">
            <a:extLst>
              <a:ext uri="{FF2B5EF4-FFF2-40B4-BE49-F238E27FC236}">
                <a16:creationId xmlns:a16="http://schemas.microsoft.com/office/drawing/2014/main" id="{84FF95D3-650E-E939-FCD9-359E9E74E61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804587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guide id="15" orient="horz" pos="751">
          <p15:clr>
            <a:srgbClr val="FBAE40"/>
          </p15:clr>
        </p15:guide>
        <p15:guide id="16" orient="horz" pos="3131">
          <p15:clr>
            <a:srgbClr val="5ACBF0"/>
          </p15:clr>
        </p15:guide>
        <p15:guide id="17" pos="3840">
          <p15:clr>
            <a:srgbClr val="5ACBF0"/>
          </p15:clr>
        </p15:guide>
        <p15:guide id="18" pos="1904">
          <p15:clr>
            <a:srgbClr val="5ACBF0"/>
          </p15:clr>
        </p15:guide>
        <p15:guide id="19" pos="5775">
          <p15:clr>
            <a:srgbClr val="5ACBF0"/>
          </p15:clr>
        </p15:guide>
        <p15:guide id="20" pos="1104">
          <p15:clr>
            <a:srgbClr val="5ACBF0"/>
          </p15:clr>
        </p15:guide>
        <p15:guide id="21" pos="2705">
          <p15:clr>
            <a:srgbClr val="5ACBF0"/>
          </p15:clr>
        </p15:guide>
        <p15:guide id="22" pos="3043">
          <p15:clr>
            <a:srgbClr val="5ACBF0"/>
          </p15:clr>
        </p15:guide>
        <p15:guide id="23" pos="4642">
          <p15:clr>
            <a:srgbClr val="5ACBF0"/>
          </p15:clr>
        </p15:guide>
        <p15:guide id="24" pos="4980">
          <p15:clr>
            <a:srgbClr val="5ACBF0"/>
          </p15:clr>
        </p15:guide>
        <p15:guide id="25" pos="6576">
          <p15:clr>
            <a:srgbClr val="5ACBF0"/>
          </p15:clr>
        </p15:guide>
        <p15:guide id="26" orient="horz" pos="150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E2BFE333-FD12-47A1-7542-E83114CD6620}"/>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5681495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guide id="20" orient="horz" pos="751">
          <p15:clr>
            <a:srgbClr val="FBAE40"/>
          </p15:clr>
        </p15:guide>
        <p15:guide id="21" orient="horz" pos="3138">
          <p15:clr>
            <a:srgbClr val="5ACBF0"/>
          </p15:clr>
        </p15:guide>
        <p15:guide id="22" pos="3937">
          <p15:clr>
            <a:srgbClr val="5ACBF0"/>
          </p15:clr>
        </p15:guide>
        <p15:guide id="23" pos="1961">
          <p15:clr>
            <a:srgbClr val="5ACBF0"/>
          </p15:clr>
        </p15:guide>
        <p15:guide id="24" pos="5717">
          <p15:clr>
            <a:srgbClr val="5ACBF0"/>
          </p15:clr>
        </p15:guide>
        <p15:guide id="25" pos="5534">
          <p15:clr>
            <a:srgbClr val="5ACBF0"/>
          </p15:clr>
        </p15:guide>
        <p15:guide id="26" pos="3760">
          <p15:clr>
            <a:srgbClr val="5ACBF0"/>
          </p15:clr>
        </p15:guide>
        <p15:guide id="27" pos="2162">
          <p15:clr>
            <a:srgbClr val="5ACBF0"/>
          </p15:clr>
        </p15:guide>
        <p15:guide id="28" pos="2955">
          <p15:clr>
            <a:srgbClr val="5ACBF0"/>
          </p15:clr>
        </p15:guide>
        <p15:guide id="29" pos="4727">
          <p15:clr>
            <a:srgbClr val="5ACBF0"/>
          </p15:clr>
        </p15:guide>
        <p15:guide id="30" pos="6515">
          <p15:clr>
            <a:srgbClr val="5ACBF0"/>
          </p15:clr>
        </p15:guide>
        <p15:guide id="31" pos="1176">
          <p15:clr>
            <a:srgbClr val="5ACBF0"/>
          </p15:clr>
        </p15:guide>
        <p15:guide id="32" orient="horz" pos="15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235451"/>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11177327"/>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2"/>
            <a:ext cx="7253288" cy="3959225"/>
          </a:xfrm>
        </p:spPr>
        <p:txBody>
          <a:bodyPr anchor="t"/>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D06EAB21-3CEC-A6F9-1256-EBA187B01C45}"/>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960BBFD-E7A2-5FBB-0275-31168B1D2E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9" name="Straight Connector 8">
            <a:extLst>
              <a:ext uri="{FF2B5EF4-FFF2-40B4-BE49-F238E27FC236}">
                <a16:creationId xmlns:a16="http://schemas.microsoft.com/office/drawing/2014/main" id="{DB35A3E6-32DE-6D5D-D35E-93E319AFA0AC}"/>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701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9"/>
            <a:ext cx="6667500" cy="5683248"/>
          </a:xfrm>
        </p:spPr>
        <p:txBody>
          <a:bodyPr anchor="ctr"/>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4" name="Straight Connector 3">
            <a:extLst>
              <a:ext uri="{FF2B5EF4-FFF2-40B4-BE49-F238E27FC236}">
                <a16:creationId xmlns:a16="http://schemas.microsoft.com/office/drawing/2014/main" id="{E5A00666-717C-F8FA-7AAE-583B59055FD2}"/>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8A7E7CE-DDC3-7458-5727-836FCCE5B8B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752180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91438" y="710247"/>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
        <p:nvSpPr>
          <p:cNvPr id="2" name="Rectangle 1">
            <a:extLst>
              <a:ext uri="{FF2B5EF4-FFF2-40B4-BE49-F238E27FC236}">
                <a16:creationId xmlns:a16="http://schemas.microsoft.com/office/drawing/2014/main" id="{B63766FF-BAFD-474C-B1EB-FC9AF91127BB}"/>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9836638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88263" y="2099310"/>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
        <p:nvSpPr>
          <p:cNvPr id="3" name="Rectangle 2">
            <a:extLst>
              <a:ext uri="{FF2B5EF4-FFF2-40B4-BE49-F238E27FC236}">
                <a16:creationId xmlns:a16="http://schemas.microsoft.com/office/drawing/2014/main" id="{02E0B2E4-E80A-76C1-0DCB-B00E5339817C}"/>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2811903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p>
            <a:r>
              <a:rPr lang="en-US"/>
              <a:t>Click to edit title style</a:t>
            </a:r>
          </a:p>
        </p:txBody>
      </p:sp>
      <p:sp>
        <p:nvSpPr>
          <p:cNvPr id="4" name="Text Placeholder 3"/>
          <p:cNvSpPr>
            <a:spLocks noGrp="1"/>
          </p:cNvSpPr>
          <p:nvPr>
            <p:ph type="body" sz="quarter" idx="10" hasCustomPrompt="1"/>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90188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2" name="Rectangle 1">
            <a:extLst>
              <a:ext uri="{FF2B5EF4-FFF2-40B4-BE49-F238E27FC236}">
                <a16:creationId xmlns:a16="http://schemas.microsoft.com/office/drawing/2014/main" id="{3E7C1CDB-8015-2DC3-B599-52C10A5351D6}"/>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905782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a:xfrm>
            <a:off x="588263" y="4224580"/>
            <a:ext cx="11018520" cy="492443"/>
          </a:xfrm>
        </p:spPr>
        <p:txBody>
          <a:bodyPr/>
          <a:lstStyle>
            <a:lvl1pPr>
              <a:defRPr sz="3200">
                <a:solidFill>
                  <a:schemeClr val="tx1"/>
                </a:solidFill>
              </a:defRPr>
            </a:lvl1pPr>
          </a:lstStyle>
          <a:p>
            <a:r>
              <a:rPr lang="en-US"/>
              <a:t>Click to edit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2" name="Rectangle 1">
            <a:extLst>
              <a:ext uri="{FF2B5EF4-FFF2-40B4-BE49-F238E27FC236}">
                <a16:creationId xmlns:a16="http://schemas.microsoft.com/office/drawing/2014/main" id="{9089BA3F-0D53-B30F-339A-64F1D7FC6397}"/>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795084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07777"/>
          </a:xfrm>
        </p:spPr>
        <p:txBody>
          <a:bodyPr wrap="square">
            <a:spAutoFit/>
          </a:bodyPr>
          <a:lstStyle>
            <a:lvl1pPr marL="0" indent="0">
              <a:lnSpc>
                <a:spcPct val="100000"/>
              </a:lnSpc>
              <a:spcBef>
                <a:spcPts val="600"/>
              </a:spcBef>
              <a:spcAft>
                <a:spcPts val="0"/>
              </a:spcAft>
              <a:buNone/>
              <a:defRPr sz="20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07777"/>
          </a:xfrm>
        </p:spPr>
        <p:txBody>
          <a:bodyPr/>
          <a:lstStyle>
            <a:lvl1pPr marL="0" indent="0">
              <a:buNone/>
              <a:tabLst/>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4" name="Rectangle 3">
            <a:extLst>
              <a:ext uri="{FF2B5EF4-FFF2-40B4-BE49-F238E27FC236}">
                <a16:creationId xmlns:a16="http://schemas.microsoft.com/office/drawing/2014/main" id="{918A7E11-158B-02A3-4C54-99E698FFD891}"/>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254389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07777"/>
          </a:xfrm>
        </p:spPr>
        <p:txBody>
          <a:bodyPr wrap="square">
            <a:spAutoFit/>
          </a:bodyPr>
          <a:lstStyle>
            <a:lvl1pPr marL="0" indent="0">
              <a:lnSpc>
                <a:spcPct val="100000"/>
              </a:lnSpc>
              <a:spcBef>
                <a:spcPts val="600"/>
              </a:spcBef>
              <a:spcAft>
                <a:spcPts val="0"/>
              </a:spcAft>
              <a:buNone/>
              <a:defRPr sz="20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4" name="Rectangle 3">
            <a:extLst>
              <a:ext uri="{FF2B5EF4-FFF2-40B4-BE49-F238E27FC236}">
                <a16:creationId xmlns:a16="http://schemas.microsoft.com/office/drawing/2014/main" id="{32980246-74F2-C57C-5728-1079C47147CE}"/>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6947953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ode Left, Image Right">
    <p:bg>
      <p:bgPr>
        <a:solidFill>
          <a:schemeClr val="bg1"/>
        </a:solidFill>
        <a:effectLst/>
      </p:bgPr>
    </p:bg>
    <p:spTree>
      <p:nvGrpSpPr>
        <p:cNvPr id="1" name=""/>
        <p:cNvGrpSpPr/>
        <p:nvPr/>
      </p:nvGrpSpPr>
      <p:grpSpPr>
        <a:xfrm>
          <a:off x="0" y="0"/>
          <a:ext cx="0" cy="0"/>
          <a:chOff x="0" y="0"/>
          <a:chExt cx="0" cy="0"/>
        </a:xfrm>
      </p:grpSpPr>
      <p:sp>
        <p:nvSpPr>
          <p:cNvPr id="9" name="Picture Placeholder 7" descr="This photo is a 'placeholder' only. Drag or drop your photo here, or click and tap the center to insert a photo.">
            <a:extLst>
              <a:ext uri="{FF2B5EF4-FFF2-40B4-BE49-F238E27FC236}">
                <a16:creationId xmlns:a16="http://schemas.microsoft.com/office/drawing/2014/main" id="{8456ECE7-2FD2-0E8A-D0BD-61173814D9B7}"/>
              </a:ext>
            </a:extLst>
          </p:cNvPr>
          <p:cNvSpPr>
            <a:spLocks noGrp="1"/>
          </p:cNvSpPr>
          <p:nvPr>
            <p:ph type="pic" sz="quarter" idx="10" hasCustomPrompt="1"/>
          </p:nvPr>
        </p:nvSpPr>
        <p:spPr bwMode="ltGray">
          <a:xfrm>
            <a:off x="8490856" y="707231"/>
            <a:ext cx="3116945" cy="5561808"/>
          </a:xfrm>
          <a:prstGeom prst="roundRect">
            <a:avLst>
              <a:gd name="adj" fmla="val 4445"/>
            </a:avLst>
          </a:prstGeom>
          <a:blipFill>
            <a:blip r:embed="rId2"/>
            <a:stretch>
              <a:fillRect l="-107368" r="-109854"/>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341380816"/>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758141-9BB0-0553-DC23-6D0114264EB3}"/>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FA7C6B8A-B8CD-54DC-E731-92EE7BA3B50E}"/>
              </a:ext>
            </a:extLst>
          </p:cNvPr>
          <p:cNvSpPr>
            <a:spLocks noGrp="1"/>
          </p:cNvSpPr>
          <p:nvPr>
            <p:ph type="title" hasCustomPrompt="1"/>
          </p:nvPr>
        </p:nvSpPr>
        <p:spPr>
          <a:xfrm>
            <a:off x="588263" y="3059668"/>
            <a:ext cx="6147515" cy="738664"/>
          </a:xfrm>
        </p:spPr>
        <p:txBody>
          <a:bodyPr vert="horz" wrap="square" lIns="0" tIns="0" rIns="0" bIns="0" rtlCol="0" anchor="ctr">
            <a:spAutoFit/>
          </a:bodyPr>
          <a:lstStyle>
            <a:lvl1pPr>
              <a:defRPr kumimoji="0" lang="en-US" sz="2400" i="0" u="none" strike="noStrike" normalizeH="0" dirty="0">
                <a:solidFill>
                  <a:srgbClr val="000000"/>
                </a:solidFill>
                <a:uLnTx/>
                <a:uFillTx/>
                <a:latin typeface="Segoe UI Semibold"/>
              </a:defRPr>
            </a:lvl1pPr>
          </a:lstStyle>
          <a:p>
            <a:pPr marL="127000" marR="0" lvl="0" indent="-12700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000000"/>
                </a:solidFill>
                <a:effectLst/>
                <a:uLnTx/>
                <a:uFillTx/>
                <a:latin typeface="Segoe UI Semibold"/>
                <a:ea typeface="+mn-ea"/>
                <a:cs typeface="Segoe UI" pitchFamily="34" charset="0"/>
              </a:rPr>
              <a:t>“Click to edit quote style. Click to edit quote style.”</a:t>
            </a:r>
          </a:p>
        </p:txBody>
      </p:sp>
    </p:spTree>
    <p:extLst>
      <p:ext uri="{BB962C8B-B14F-4D97-AF65-F5344CB8AC3E}">
        <p14:creationId xmlns:p14="http://schemas.microsoft.com/office/powerpoint/2010/main" val="1445352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emo slide">
    <p:bg bwMode="gray">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48214A-63BF-E5B2-3DE5-15A99B1FBDB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54509" y="2868512"/>
            <a:ext cx="2437491" cy="3989487"/>
          </a:xfrm>
          <a:prstGeom prst="rect">
            <a:avLst/>
          </a:prstGeom>
        </p:spPr>
      </p:pic>
      <p:sp>
        <p:nvSpPr>
          <p:cNvPr id="2" name="Title 1"/>
          <p:cNvSpPr>
            <a:spLocks noGrp="1"/>
          </p:cNvSpPr>
          <p:nvPr>
            <p:ph type="title" hasCustomPrompt="1"/>
          </p:nvPr>
        </p:nvSpPr>
        <p:spPr>
          <a:xfrm>
            <a:off x="585216" y="3088623"/>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a:t>Speaker name</a:t>
            </a:r>
          </a:p>
        </p:txBody>
      </p:sp>
      <p:pic>
        <p:nvPicPr>
          <p:cNvPr id="3" name="Image" descr="Image">
            <a:extLst>
              <a:ext uri="{FF2B5EF4-FFF2-40B4-BE49-F238E27FC236}">
                <a16:creationId xmlns:a16="http://schemas.microsoft.com/office/drawing/2014/main" id="{7CA32CAD-2343-0BF3-3B6C-ACBA7EB66216}"/>
              </a:ext>
            </a:extLst>
          </p:cNvPr>
          <p:cNvPicPr>
            <a:picLocks noChangeAspect="1"/>
          </p:cNvPicPr>
          <p:nvPr userDrawn="1"/>
        </p:nvPicPr>
        <p:blipFill>
          <a:blip r:embed="rId3"/>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2AC00EDA-E1CC-434A-A2AB-EAD307ED0A35}"/>
              </a:ext>
            </a:extLst>
          </p:cNvPr>
          <p:cNvPicPr>
            <a:picLocks noChangeAspect="1"/>
          </p:cNvPicPr>
          <p:nvPr userDrawn="1"/>
        </p:nvPicPr>
        <p:blipFill>
          <a:blip r:embed="rId4"/>
          <a:stretch>
            <a:fillRect/>
          </a:stretch>
        </p:blipFill>
        <p:spPr>
          <a:xfrm>
            <a:off x="1714" y="702519"/>
            <a:ext cx="12190286" cy="6155481"/>
          </a:xfrm>
          <a:prstGeom prst="rect">
            <a:avLst/>
          </a:prstGeom>
          <a:ln w="12700">
            <a:miter lim="400000"/>
          </a:ln>
        </p:spPr>
      </p:pic>
    </p:spTree>
    <p:extLst>
      <p:ext uri="{BB962C8B-B14F-4D97-AF65-F5344CB8AC3E}">
        <p14:creationId xmlns:p14="http://schemas.microsoft.com/office/powerpoint/2010/main" val="2578882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70FE40-10BA-93F5-7875-65E248ACDCBB}"/>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3088623"/>
            <a:ext cx="4772847"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778542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p:bg bwMode="gray">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59B447-8CAD-2B1D-7C5D-71BA04ED0FE6}"/>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8001909" y="0"/>
            <a:ext cx="4190091" cy="6858000"/>
          </a:xfrm>
          <a:prstGeom prst="rect">
            <a:avLst/>
          </a:prstGeom>
        </p:spPr>
      </p:pic>
      <p:sp>
        <p:nvSpPr>
          <p:cNvPr id="2" name="Title 1"/>
          <p:cNvSpPr>
            <a:spLocks noGrp="1"/>
          </p:cNvSpPr>
          <p:nvPr>
            <p:ph type="title" hasCustomPrompt="1"/>
          </p:nvPr>
        </p:nvSpPr>
        <p:spPr>
          <a:xfrm>
            <a:off x="585216" y="3091208"/>
            <a:ext cx="8542742"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pic>
        <p:nvPicPr>
          <p:cNvPr id="4" name="Image" descr="Image">
            <a:extLst>
              <a:ext uri="{FF2B5EF4-FFF2-40B4-BE49-F238E27FC236}">
                <a16:creationId xmlns:a16="http://schemas.microsoft.com/office/drawing/2014/main" id="{33C0E442-2273-6D9D-287D-B4370E815C96}"/>
              </a:ext>
            </a:extLst>
          </p:cNvPr>
          <p:cNvPicPr>
            <a:picLocks noChangeAspect="1"/>
          </p:cNvPicPr>
          <p:nvPr userDrawn="1"/>
        </p:nvPicPr>
        <p:blipFill>
          <a:blip r:embed="rId3"/>
          <a:stretch>
            <a:fillRect/>
          </a:stretch>
        </p:blipFill>
        <p:spPr>
          <a:xfrm>
            <a:off x="1" y="0"/>
            <a:ext cx="12192000" cy="6858000"/>
          </a:xfrm>
          <a:prstGeom prst="rect">
            <a:avLst/>
          </a:prstGeom>
          <a:ln w="12700">
            <a:miter lim="400000"/>
          </a:ln>
        </p:spPr>
      </p:pic>
      <p:pic>
        <p:nvPicPr>
          <p:cNvPr id="5" name="Image" descr="Image">
            <a:extLst>
              <a:ext uri="{FF2B5EF4-FFF2-40B4-BE49-F238E27FC236}">
                <a16:creationId xmlns:a16="http://schemas.microsoft.com/office/drawing/2014/main" id="{E3071E8F-763B-F658-110D-B5EE5F3BF45A}"/>
              </a:ext>
            </a:extLst>
          </p:cNvPr>
          <p:cNvPicPr>
            <a:picLocks noChangeAspect="1"/>
          </p:cNvPicPr>
          <p:nvPr userDrawn="1"/>
        </p:nvPicPr>
        <p:blipFill>
          <a:blip r:embed="rId4"/>
          <a:stretch>
            <a:fillRect/>
          </a:stretch>
        </p:blipFill>
        <p:spPr>
          <a:xfrm>
            <a:off x="1714" y="702519"/>
            <a:ext cx="12190286" cy="6155481"/>
          </a:xfrm>
          <a:prstGeom prst="rect">
            <a:avLst/>
          </a:prstGeom>
          <a:ln w="12700">
            <a:miter lim="400000"/>
          </a:ln>
        </p:spPr>
      </p:pic>
    </p:spTree>
    <p:extLst>
      <p:ext uri="{BB962C8B-B14F-4D97-AF65-F5344CB8AC3E}">
        <p14:creationId xmlns:p14="http://schemas.microsoft.com/office/powerpoint/2010/main" val="2300941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A7D951-287B-0FE9-1A5F-89B8F54CD304}"/>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5" y="3091208"/>
            <a:ext cx="4773168"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765104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hasCustomPrompt="1"/>
          </p:nvPr>
        </p:nvSpPr>
        <p:spPr/>
        <p:txBody>
          <a:bodyPr/>
          <a:lstStyle/>
          <a:p>
            <a:r>
              <a:rPr lang="en-US"/>
              <a:t>Click to edit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hasCustomPrompt="1"/>
          </p:nvPr>
        </p:nvSpPr>
        <p:spPr>
          <a:xfrm>
            <a:off x="584200" y="1435100"/>
            <a:ext cx="5211763"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hasCustomPrompt="1"/>
          </p:nvPr>
        </p:nvSpPr>
        <p:spPr>
          <a:xfrm>
            <a:off x="6389688" y="1435100"/>
            <a:ext cx="5219700"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extBox 2">
            <a:extLst>
              <a:ext uri="{FF2B5EF4-FFF2-40B4-BE49-F238E27FC236}">
                <a16:creationId xmlns:a16="http://schemas.microsoft.com/office/drawing/2014/main" id="{BE3E6890-8F42-1BE1-001E-CFD5812E79F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2914768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guide id="6" orient="horz" pos="905">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91208"/>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34890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3DDB5-5B4F-C6BE-8ED4-E53CF4361474}"/>
              </a:ext>
            </a:extLst>
          </p:cNvPr>
          <p:cNvSpPr>
            <a:spLocks noGrp="1"/>
          </p:cNvSpPr>
          <p:nvPr>
            <p:ph type="title"/>
          </p:nvPr>
        </p:nvSpPr>
        <p:spPr>
          <a:xfrm>
            <a:off x="588263" y="-1016000"/>
            <a:ext cx="11018520" cy="492443"/>
          </a:xfrm>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4020852563"/>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2">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70A6F-FE87-F424-F67F-70A3A6092B3A}"/>
              </a:ext>
            </a:extLst>
          </p:cNvPr>
          <p:cNvSpPr>
            <a:spLocks noGrp="1"/>
          </p:cNvSpPr>
          <p:nvPr>
            <p:ph type="title"/>
          </p:nvPr>
        </p:nvSpPr>
        <p:spPr>
          <a:xfrm>
            <a:off x="588263" y="-1016000"/>
            <a:ext cx="11018520" cy="492443"/>
          </a:xfrm>
        </p:spPr>
        <p:txBody>
          <a:bodyPr/>
          <a:lstStyle>
            <a:lvl1pPr>
              <a:defRPr sz="3200">
                <a:solidFill>
                  <a:schemeClr val="bg1">
                    <a:lumMod val="65000"/>
                  </a:schemeClr>
                </a:solidFill>
              </a:defRPr>
            </a:lvl1pPr>
          </a:lstStyle>
          <a:p>
            <a:r>
              <a:rPr lang="en-US"/>
              <a:t>Click to edit Master title style</a:t>
            </a:r>
          </a:p>
        </p:txBody>
      </p:sp>
    </p:spTree>
    <p:extLst>
      <p:ext uri="{BB962C8B-B14F-4D97-AF65-F5344CB8AC3E}">
        <p14:creationId xmlns:p14="http://schemas.microsoft.com/office/powerpoint/2010/main" val="3752685889"/>
      </p:ext>
    </p:extLst>
  </p:cSld>
  <p:clrMapOvr>
    <a:overrideClrMapping bg1="dk1" tx1="lt1" bg2="dk2" tx2="lt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2D93536-7418-B4C3-F77E-7B05C66F1C75}"/>
              </a:ext>
            </a:extLst>
          </p:cNvPr>
          <p:cNvPicPr>
            <a:picLocks noChangeAspect="1"/>
          </p:cNvPicPr>
          <p:nvPr/>
        </p:nvPicPr>
        <p:blipFill>
          <a:blip r:embed="rId2"/>
          <a:stretch>
            <a:fillRect/>
          </a:stretch>
        </p:blipFill>
        <p:spPr>
          <a:xfrm>
            <a:off x="584200" y="637088"/>
            <a:ext cx="1600873" cy="190008"/>
          </a:xfrm>
          <a:prstGeom prst="rect">
            <a:avLst/>
          </a:prstGeom>
        </p:spPr>
      </p:pic>
      <p:sp>
        <p:nvSpPr>
          <p:cNvPr id="6" name="Title 1">
            <a:extLst>
              <a:ext uri="{FF2B5EF4-FFF2-40B4-BE49-F238E27FC236}">
                <a16:creationId xmlns:a16="http://schemas.microsoft.com/office/drawing/2014/main" id="{D9B88687-6C36-E9C7-048E-C2F48A76AF18}"/>
              </a:ext>
            </a:extLst>
          </p:cNvPr>
          <p:cNvSpPr>
            <a:spLocks noGrp="1"/>
          </p:cNvSpPr>
          <p:nvPr>
            <p:ph type="title"/>
          </p:nvPr>
        </p:nvSpPr>
        <p:spPr>
          <a:xfrm>
            <a:off x="588263" y="-1016000"/>
            <a:ext cx="11018520" cy="430887"/>
          </a:xfrm>
        </p:spPr>
        <p:txBody>
          <a:bodyPr/>
          <a:lstStyle>
            <a:lvl1pPr>
              <a:defRPr sz="2800">
                <a:solidFill>
                  <a:schemeClr val="bg1">
                    <a:lumMod val="65000"/>
                  </a:schemeClr>
                </a:solidFill>
              </a:defRPr>
            </a:lvl1pPr>
          </a:lstStyle>
          <a:p>
            <a:r>
              <a:rPr lang="en-US"/>
              <a:t>Click to edit Master title style</a:t>
            </a:r>
          </a:p>
        </p:txBody>
      </p:sp>
    </p:spTree>
    <p:extLst>
      <p:ext uri="{BB962C8B-B14F-4D97-AF65-F5344CB8AC3E}">
        <p14:creationId xmlns:p14="http://schemas.microsoft.com/office/powerpoint/2010/main" val="1638245594"/>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286506"/>
          </a:xfrm>
        </p:spPr>
        <p:txBody>
          <a:bodyPr>
            <a:spAutoFit/>
          </a:bodyPr>
          <a:lstStyle>
            <a:lvl1pPr>
              <a:defRPr sz="2000">
                <a:latin typeface="+mn-lt"/>
              </a:defRPr>
            </a:lvl1pPr>
            <a:lvl2pPr>
              <a:defRPr sz="1600">
                <a:latin typeface="+mn-lt"/>
              </a:defRPr>
            </a:lvl2pPr>
            <a:lvl3pPr>
              <a:defRPr sz="1400">
                <a:latin typeface="+mn-lt"/>
              </a:defRPr>
            </a:lvl3pPr>
            <a:lvl4pPr>
              <a:defRPr sz="1200">
                <a:latin typeface="+mn-lt"/>
              </a:defRPr>
            </a:lvl4pPr>
            <a:lvl5pPr>
              <a:defRPr sz="11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594747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Title and text side by side 4">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EFC8378B-6E45-F469-0519-68B9FC5BEEA8}"/>
              </a:ext>
            </a:extLst>
          </p:cNvPr>
          <p:cNvSpPr>
            <a:spLocks noGrp="1"/>
          </p:cNvSpPr>
          <p:nvPr>
            <p:ph type="body" sz="quarter" idx="11" hasCustomPrompt="1"/>
          </p:nvPr>
        </p:nvSpPr>
        <p:spPr>
          <a:xfrm>
            <a:off x="5654082" y="1857800"/>
            <a:ext cx="5966418"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p:txBody>
      </p:sp>
      <p:sp>
        <p:nvSpPr>
          <p:cNvPr id="16" name="Text Placeholder 2">
            <a:extLst>
              <a:ext uri="{FF2B5EF4-FFF2-40B4-BE49-F238E27FC236}">
                <a16:creationId xmlns:a16="http://schemas.microsoft.com/office/drawing/2014/main" id="{6763BA2C-322D-A7E8-7431-EF84FFCD9B12}"/>
              </a:ext>
            </a:extLst>
          </p:cNvPr>
          <p:cNvSpPr>
            <a:spLocks noGrp="1"/>
          </p:cNvSpPr>
          <p:nvPr>
            <p:ph type="body" sz="quarter" idx="25" hasCustomPrompt="1"/>
          </p:nvPr>
        </p:nvSpPr>
        <p:spPr>
          <a:xfrm>
            <a:off x="5095668" y="1857800"/>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1937258832"/>
      </p:ext>
    </p:extLst>
  </p:cSld>
  <p:clrMapOvr>
    <a:masterClrMapping/>
  </p:clrMapOvr>
  <p:transition>
    <p:fade/>
  </p:transition>
  <p:hf sldNum="0" hdr="0" ftr="0" dt="0"/>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1_Title and text side by side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cxnSp>
        <p:nvCxnSpPr>
          <p:cNvPr id="13" name="Straight Connector 12">
            <a:extLst>
              <a:ext uri="{FF2B5EF4-FFF2-40B4-BE49-F238E27FC236}">
                <a16:creationId xmlns:a16="http://schemas.microsoft.com/office/drawing/2014/main" id="{FD366496-0526-A79B-C195-310BDEC5329D}"/>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8B9282B-2098-430D-B57F-67ED8C920ADA}"/>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F917A19-5353-F019-737D-CB017D70B4F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E9EDB421-EDBF-FF28-16C9-56834DF21C4E}"/>
              </a:ext>
            </a:extLst>
          </p:cNvPr>
          <p:cNvSpPr>
            <a:spLocks noGrp="1"/>
          </p:cNvSpPr>
          <p:nvPr>
            <p:ph type="body" sz="quarter" idx="24" hasCustomPrompt="1"/>
          </p:nvPr>
        </p:nvSpPr>
        <p:spPr>
          <a:xfrm>
            <a:off x="4912936" y="2309812"/>
            <a:ext cx="6693847"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p:txBody>
      </p:sp>
      <p:sp>
        <p:nvSpPr>
          <p:cNvPr id="20" name="Text Placeholder 2">
            <a:extLst>
              <a:ext uri="{FF2B5EF4-FFF2-40B4-BE49-F238E27FC236}">
                <a16:creationId xmlns:a16="http://schemas.microsoft.com/office/drawing/2014/main" id="{8C86039A-AC59-0AA2-3B10-E7EE56A2CD57}"/>
              </a:ext>
            </a:extLst>
          </p:cNvPr>
          <p:cNvSpPr>
            <a:spLocks noGrp="1"/>
          </p:cNvSpPr>
          <p:nvPr>
            <p:ph type="body" sz="quarter" idx="25" hasCustomPrompt="1"/>
          </p:nvPr>
        </p:nvSpPr>
        <p:spPr>
          <a:xfrm>
            <a:off x="4354523" y="2309812"/>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2574176966"/>
      </p:ext>
    </p:extLst>
  </p:cSld>
  <p:clrMapOvr>
    <a:masterClrMapping/>
  </p:clrMapOvr>
  <p:transition>
    <p:fade/>
  </p:transition>
  <p:hf sldNum="0" hdr="0" ftr="0" dt="0"/>
  <p:extLst>
    <p:ext uri="{DCECCB84-F9BA-43D5-87BE-67443E8EF086}">
      <p15:sldGuideLst xmlns:p15="http://schemas.microsoft.com/office/powerpoint/2012/main">
        <p15:guide id="13" pos="2736">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Four Column Bullet with Subtitles 2">
    <p:bg>
      <p:bgPr>
        <a:solidFill>
          <a:srgbClr val="F4F3F5"/>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E4763AA-7A64-C315-54ED-405AA5F28928}"/>
              </a:ext>
            </a:extLst>
          </p:cNvPr>
          <p:cNvSpPr/>
          <p:nvPr/>
        </p:nvSpPr>
        <p:spPr bwMode="auto">
          <a:xfrm>
            <a:off x="0" y="0"/>
            <a:ext cx="12192000" cy="12089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7" name="Text Placeholder 11">
            <a:extLst>
              <a:ext uri="{FF2B5EF4-FFF2-40B4-BE49-F238E27FC236}">
                <a16:creationId xmlns:a16="http://schemas.microsoft.com/office/drawing/2014/main" id="{0EA42F63-B2F3-3A38-57BC-24F6164484E0}"/>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9" name="Text Placeholder 7">
            <a:extLst>
              <a:ext uri="{FF2B5EF4-FFF2-40B4-BE49-F238E27FC236}">
                <a16:creationId xmlns:a16="http://schemas.microsoft.com/office/drawing/2014/main" id="{1F284777-927E-F267-62FB-0ADA3AB8ABEF}"/>
              </a:ext>
            </a:extLst>
          </p:cNvPr>
          <p:cNvSpPr>
            <a:spLocks noGrp="1"/>
          </p:cNvSpPr>
          <p:nvPr>
            <p:ph type="body" sz="quarter" idx="14"/>
          </p:nvPr>
        </p:nvSpPr>
        <p:spPr>
          <a:xfrm>
            <a:off x="584200" y="251102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1">
            <a:extLst>
              <a:ext uri="{FF2B5EF4-FFF2-40B4-BE49-F238E27FC236}">
                <a16:creationId xmlns:a16="http://schemas.microsoft.com/office/drawing/2014/main" id="{B6D7214D-CF27-5C85-22BE-C501CC3F79F6}"/>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1" name="Text Placeholder 9">
            <a:extLst>
              <a:ext uri="{FF2B5EF4-FFF2-40B4-BE49-F238E27FC236}">
                <a16:creationId xmlns:a16="http://schemas.microsoft.com/office/drawing/2014/main" id="{D0E08958-F760-A396-6DDC-ADDF12562EFC}"/>
              </a:ext>
            </a:extLst>
          </p:cNvPr>
          <p:cNvSpPr>
            <a:spLocks noGrp="1"/>
          </p:cNvSpPr>
          <p:nvPr>
            <p:ph type="body" sz="quarter" idx="15"/>
          </p:nvPr>
        </p:nvSpPr>
        <p:spPr>
          <a:xfrm>
            <a:off x="3413125" y="250438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2E8EB955-55F0-24FF-CDCC-B5A5FFFC6B4A}"/>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3" name="Text Placeholder 7">
            <a:extLst>
              <a:ext uri="{FF2B5EF4-FFF2-40B4-BE49-F238E27FC236}">
                <a16:creationId xmlns:a16="http://schemas.microsoft.com/office/drawing/2014/main" id="{36792F0E-DEBA-6C31-5613-59E8E3706BAE}"/>
              </a:ext>
            </a:extLst>
          </p:cNvPr>
          <p:cNvSpPr>
            <a:spLocks noGrp="1"/>
          </p:cNvSpPr>
          <p:nvPr>
            <p:ph type="body" sz="quarter" idx="19"/>
          </p:nvPr>
        </p:nvSpPr>
        <p:spPr>
          <a:xfrm>
            <a:off x="6244208" y="251102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1">
            <a:extLst>
              <a:ext uri="{FF2B5EF4-FFF2-40B4-BE49-F238E27FC236}">
                <a16:creationId xmlns:a16="http://schemas.microsoft.com/office/drawing/2014/main" id="{2A858486-2BAB-90FA-E642-5FFCB8955993}"/>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5" name="Text Placeholder 9">
            <a:extLst>
              <a:ext uri="{FF2B5EF4-FFF2-40B4-BE49-F238E27FC236}">
                <a16:creationId xmlns:a16="http://schemas.microsoft.com/office/drawing/2014/main" id="{6614B332-A4F9-7C7C-FA27-45DE478DA645}"/>
              </a:ext>
            </a:extLst>
          </p:cNvPr>
          <p:cNvSpPr>
            <a:spLocks noGrp="1"/>
          </p:cNvSpPr>
          <p:nvPr>
            <p:ph type="body" sz="quarter" idx="21"/>
          </p:nvPr>
        </p:nvSpPr>
        <p:spPr>
          <a:xfrm>
            <a:off x="9073133" y="250438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4161591"/>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7B50A-97FF-BF47-4718-A9C05D874A8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9B30C30-EB2A-A934-D2E1-099764D237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B5F7020-B2CC-92BF-76A7-0DD938C393D9}"/>
              </a:ext>
            </a:extLst>
          </p:cNvPr>
          <p:cNvSpPr>
            <a:spLocks noGrp="1"/>
          </p:cNvSpPr>
          <p:nvPr>
            <p:ph type="dt" sz="half" idx="10"/>
          </p:nvPr>
        </p:nvSpPr>
        <p:spPr/>
        <p:txBody>
          <a:bodyPr/>
          <a:lstStyle/>
          <a:p>
            <a:fld id="{CAE03367-C678-4D31-93E6-5ED9A00723EA}" type="datetimeFigureOut">
              <a:rPr lang="en-US" smtClean="0"/>
              <a:t>12/13/2022</a:t>
            </a:fld>
            <a:endParaRPr lang="en-US"/>
          </a:p>
        </p:txBody>
      </p:sp>
      <p:sp>
        <p:nvSpPr>
          <p:cNvPr id="5" name="Footer Placeholder 4">
            <a:extLst>
              <a:ext uri="{FF2B5EF4-FFF2-40B4-BE49-F238E27FC236}">
                <a16:creationId xmlns:a16="http://schemas.microsoft.com/office/drawing/2014/main" id="{3D0A9AE8-A9BC-4772-DE33-7DF5A7F5B6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E7DB40-8EE2-9C8D-7D25-72B085690432}"/>
              </a:ext>
            </a:extLst>
          </p:cNvPr>
          <p:cNvSpPr>
            <a:spLocks noGrp="1"/>
          </p:cNvSpPr>
          <p:nvPr>
            <p:ph type="sldNum" sz="quarter" idx="12"/>
          </p:nvPr>
        </p:nvSpPr>
        <p:spPr/>
        <p:txBody>
          <a:bodyPr/>
          <a:lstStyle/>
          <a:p>
            <a:fld id="{DF62A91C-D63A-475E-8A30-66C423B4B94B}" type="slidenum">
              <a:rPr lang="en-US" smtClean="0"/>
              <a:t>‹#›</a:t>
            </a:fld>
            <a:endParaRPr lang="en-US"/>
          </a:p>
        </p:txBody>
      </p:sp>
    </p:spTree>
    <p:extLst>
      <p:ext uri="{BB962C8B-B14F-4D97-AF65-F5344CB8AC3E}">
        <p14:creationId xmlns:p14="http://schemas.microsoft.com/office/powerpoint/2010/main" val="1301614508"/>
      </p:ext>
    </p:extLst>
  </p:cSld>
  <p:clrMapOvr>
    <a:masterClrMapping/>
  </p:clrMapOvr>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3D764-7EEA-0D3E-1DAE-863680D42C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A2914F-66EE-39B9-2F7C-6A49B0C00C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1FEA0-161B-4087-94BB-53CA816FE2C2}"/>
              </a:ext>
            </a:extLst>
          </p:cNvPr>
          <p:cNvSpPr>
            <a:spLocks noGrp="1"/>
          </p:cNvSpPr>
          <p:nvPr>
            <p:ph type="dt" sz="half" idx="10"/>
          </p:nvPr>
        </p:nvSpPr>
        <p:spPr/>
        <p:txBody>
          <a:bodyPr/>
          <a:lstStyle/>
          <a:p>
            <a:fld id="{CAE03367-C678-4D31-93E6-5ED9A00723EA}" type="datetimeFigureOut">
              <a:rPr lang="en-US" smtClean="0"/>
              <a:t>12/13/2022</a:t>
            </a:fld>
            <a:endParaRPr lang="en-US"/>
          </a:p>
        </p:txBody>
      </p:sp>
      <p:sp>
        <p:nvSpPr>
          <p:cNvPr id="5" name="Footer Placeholder 4">
            <a:extLst>
              <a:ext uri="{FF2B5EF4-FFF2-40B4-BE49-F238E27FC236}">
                <a16:creationId xmlns:a16="http://schemas.microsoft.com/office/drawing/2014/main" id="{EC6C62DE-88EB-9D9C-DC72-511B2F1061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5E9B9C-2459-CE9A-D0FE-EC8DE82D812E}"/>
              </a:ext>
            </a:extLst>
          </p:cNvPr>
          <p:cNvSpPr>
            <a:spLocks noGrp="1"/>
          </p:cNvSpPr>
          <p:nvPr>
            <p:ph type="sldNum" sz="quarter" idx="12"/>
          </p:nvPr>
        </p:nvSpPr>
        <p:spPr/>
        <p:txBody>
          <a:bodyPr/>
          <a:lstStyle/>
          <a:p>
            <a:fld id="{DF62A91C-D63A-475E-8A30-66C423B4B94B}" type="slidenum">
              <a:rPr lang="en-US" smtClean="0"/>
              <a:t>‹#›</a:t>
            </a:fld>
            <a:endParaRPr lang="en-US"/>
          </a:p>
        </p:txBody>
      </p:sp>
    </p:spTree>
    <p:extLst>
      <p:ext uri="{BB962C8B-B14F-4D97-AF65-F5344CB8AC3E}">
        <p14:creationId xmlns:p14="http://schemas.microsoft.com/office/powerpoint/2010/main" val="331032304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p:cNvSpPr>
            <a:spLocks noGrp="1"/>
          </p:cNvSpPr>
          <p:nvPr>
            <p:ph type="body" sz="quarter" idx="10" hasCustomPrompt="1"/>
          </p:nvPr>
        </p:nvSpPr>
        <p:spPr>
          <a:xfrm>
            <a:off x="584200"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77835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guide id="6" orient="horz" pos="903">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rc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a:spLocks/>
          </p:cNvSpPr>
          <p:nvPr userDrawn="1"/>
        </p:nvSpPr>
        <p:spPr>
          <a:xfrm>
            <a:off x="568960" y="6259684"/>
            <a:ext cx="4163498" cy="307777"/>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0" baseline="0">
                <a:solidFill>
                  <a:srgbClr val="0078D4"/>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Microsoft.com/Learn</a:t>
            </a:r>
          </a:p>
        </p:txBody>
      </p:sp>
    </p:spTree>
    <p:extLst>
      <p:ext uri="{BB962C8B-B14F-4D97-AF65-F5344CB8AC3E}">
        <p14:creationId xmlns:p14="http://schemas.microsoft.com/office/powerpoint/2010/main" val="2577831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DA62F9A-5F43-7429-3B6A-7D3FD45A1F1D}"/>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l="1028" t="11609" r="21011" b="6069"/>
          <a:stretch/>
        </p:blipFill>
        <p:spPr>
          <a:xfrm>
            <a:off x="645885" y="0"/>
            <a:ext cx="11546115" cy="6858000"/>
          </a:xfrm>
          <a:prstGeom prst="rect">
            <a:avLst/>
          </a:prstGeom>
        </p:spPr>
      </p:pic>
      <p:pic>
        <p:nvPicPr>
          <p:cNvPr id="9" name="Picture 8">
            <a:extLst>
              <a:ext uri="{FF2B5EF4-FFF2-40B4-BE49-F238E27FC236}">
                <a16:creationId xmlns:a16="http://schemas.microsoft.com/office/drawing/2014/main" id="{FEFAFBFC-C969-1771-1BD0-5EA173B934DF}"/>
              </a:ext>
            </a:extLst>
          </p:cNvPr>
          <p:cNvPicPr>
            <a:picLocks noChangeAspect="1"/>
          </p:cNvPicPr>
          <p:nvPr userDrawn="1"/>
        </p:nvPicPr>
        <p:blipFill>
          <a:blip r:embed="rId3"/>
          <a:srcRect/>
          <a:stretch/>
        </p:blipFill>
        <p:spPr>
          <a:xfrm>
            <a:off x="584200" y="637088"/>
            <a:ext cx="1600872" cy="1900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1756125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72D17C-E72D-567B-7D5F-7499A0BE83FE}"/>
              </a:ext>
            </a:extLst>
          </p:cNvPr>
          <p:cNvPicPr>
            <a:picLocks noChangeAspect="1"/>
          </p:cNvPicPr>
          <p:nvPr userDrawn="1"/>
        </p:nvPicPr>
        <p:blipFill>
          <a:blip r:embed="rId2"/>
          <a:srcRect/>
          <a:stretch/>
        </p:blipFill>
        <p:spPr>
          <a:xfrm>
            <a:off x="584200" y="637088"/>
            <a:ext cx="1600872" cy="190008"/>
          </a:xfrm>
          <a:prstGeom prst="rect">
            <a:avLst/>
          </a:prstGeom>
        </p:spPr>
      </p:pic>
      <p:pic>
        <p:nvPicPr>
          <p:cNvPr id="9" name="Picture 8">
            <a:extLst>
              <a:ext uri="{FF2B5EF4-FFF2-40B4-BE49-F238E27FC236}">
                <a16:creationId xmlns:a16="http://schemas.microsoft.com/office/drawing/2014/main" id="{457A1F4A-FAF4-1765-D210-CBCDF0E3D8AA}"/>
              </a:ext>
              <a:ext uri="{C183D7F6-B498-43B3-948B-1728B52AA6E4}">
                <adec:decorative xmlns:adec="http://schemas.microsoft.com/office/drawing/2017/decorative" val="1"/>
              </a:ext>
            </a:extLst>
          </p:cNvPr>
          <p:cNvPicPr>
            <a:picLocks noChangeAspect="1"/>
          </p:cNvPicPr>
          <p:nvPr userDrawn="1"/>
        </p:nvPicPr>
        <p:blipFill rotWithShape="1">
          <a:blip r:embed="rId3"/>
          <a:srcRect l="45208" r="2604"/>
          <a:stretch/>
        </p:blipFill>
        <p:spPr>
          <a:xfrm flipH="1">
            <a:off x="5829300" y="0"/>
            <a:ext cx="63627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451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bg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chemeClr val="bg1"/>
                </a:solidFill>
              </a:rPr>
              <a:t>ELT layout</a:t>
            </a:r>
          </a:p>
        </p:txBody>
      </p:sp>
    </p:spTree>
    <p:extLst>
      <p:ext uri="{BB962C8B-B14F-4D97-AF65-F5344CB8AC3E}">
        <p14:creationId xmlns:p14="http://schemas.microsoft.com/office/powerpoint/2010/main" val="26777051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p>
            <a:r>
              <a:rPr lang="en-US"/>
              <a:t>Click to edit title style</a:t>
            </a:r>
          </a:p>
        </p:txBody>
      </p:sp>
      <p:sp>
        <p:nvSpPr>
          <p:cNvPr id="4" name="Text Placeholder 3"/>
          <p:cNvSpPr>
            <a:spLocks noGrp="1"/>
          </p:cNvSpPr>
          <p:nvPr>
            <p:ph type="body" sz="quarter" idx="10" hasCustomPrompt="1"/>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9749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hasCustomPrompt="1"/>
          </p:nvPr>
        </p:nvSpPr>
        <p:spPr/>
        <p:txBody>
          <a:bodyPr/>
          <a:lstStyle/>
          <a:p>
            <a:r>
              <a:rPr lang="en-US"/>
              <a:t>Click to edit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hasCustomPrompt="1"/>
          </p:nvPr>
        </p:nvSpPr>
        <p:spPr>
          <a:xfrm>
            <a:off x="584200" y="1435100"/>
            <a:ext cx="5211763"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hasCustomPrompt="1"/>
          </p:nvPr>
        </p:nvSpPr>
        <p:spPr>
          <a:xfrm>
            <a:off x="6389688" y="1435100"/>
            <a:ext cx="5219700"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36579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p:cNvSpPr>
            <a:spLocks noGrp="1"/>
          </p:cNvSpPr>
          <p:nvPr>
            <p:ph type="body" sz="quarter" idx="10" hasCustomPrompt="1"/>
          </p:nvPr>
        </p:nvSpPr>
        <p:spPr>
          <a:xfrm>
            <a:off x="584200"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4319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bg1"/>
                </a:solidFill>
                <a:latin typeface="+mj-lt"/>
              </a:defRPr>
            </a:lvl1pPr>
          </a:lstStyle>
          <a:p>
            <a:pPr lvl="0"/>
            <a:r>
              <a:rPr lang="en-US"/>
              <a:t>Click to edit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hasCustomPrompt="1"/>
          </p:nvPr>
        </p:nvSpPr>
        <p:spPr>
          <a:xfrm>
            <a:off x="584200"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66750" indent="-152400">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bg1"/>
                </a:solidFill>
                <a:latin typeface="+mj-lt"/>
              </a:defRPr>
            </a:lvl1pPr>
          </a:lstStyle>
          <a:p>
            <a:pPr lvl="0"/>
            <a:r>
              <a:rPr lang="en-US"/>
              <a:t>Click to edit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hasCustomPrompt="1"/>
          </p:nvPr>
        </p:nvSpPr>
        <p:spPr>
          <a:xfrm>
            <a:off x="6397625"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85800" indent="-136525">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5494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bg1"/>
                </a:solidFill>
                <a:latin typeface="+mj-lt"/>
              </a:defRPr>
            </a:lvl1pPr>
          </a:lstStyle>
          <a:p>
            <a:pPr lvl="0"/>
            <a:r>
              <a:rPr lang="en-US"/>
              <a:t>Click to edit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hasCustomPrompt="1"/>
          </p:nvPr>
        </p:nvSpPr>
        <p:spPr>
          <a:xfrm>
            <a:off x="588963"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bg1"/>
                </a:solidFill>
                <a:latin typeface="+mj-lt"/>
              </a:defRPr>
            </a:lvl1pPr>
          </a:lstStyle>
          <a:p>
            <a:pPr lvl="0"/>
            <a:r>
              <a:rPr lang="en-US"/>
              <a:t>Click to edit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hasCustomPrompt="1"/>
          </p:nvPr>
        </p:nvSpPr>
        <p:spPr>
          <a:xfrm>
            <a:off x="6394451"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84932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hasCustomPrompt="1"/>
          </p:nvPr>
        </p:nvSpPr>
        <p:spPr>
          <a:xfrm>
            <a:off x="585217" y="1438275"/>
            <a:ext cx="3264408" cy="307777"/>
          </a:xfrm>
        </p:spPr>
        <p:txBody>
          <a:bodyPr anchor="t"/>
          <a:lstStyle>
            <a:lvl1pPr marL="0" indent="0">
              <a:spcBef>
                <a:spcPts val="0"/>
              </a:spcBef>
              <a:buNone/>
              <a:defRPr sz="2000">
                <a:solidFill>
                  <a:schemeClr val="bg1"/>
                </a:solidFill>
                <a:latin typeface="+mj-lt"/>
              </a:defRPr>
            </a:lvl1pPr>
          </a:lstStyle>
          <a:p>
            <a:pPr lvl="0"/>
            <a:r>
              <a:rPr lang="en-US"/>
              <a:t>Click to edit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181862"/>
          </a:xfrm>
        </p:spPr>
        <p:txBody>
          <a:bodyPr wrap="square">
            <a:spAutoFit/>
          </a:bodyPr>
          <a:lstStyle>
            <a:lvl1pPr marL="176213" indent="-176213">
              <a:defRPr lang="en-US" sz="1800" dirty="0"/>
            </a:lvl1pPr>
            <a:lvl2pPr marL="322263" indent="-150813">
              <a:defRPr lang="en-US" sz="1600" dirty="0"/>
            </a:lvl2pPr>
            <a:lvl3pPr marL="466725" indent="-138113">
              <a:defRPr lang="en-US" sz="1100" dirty="0"/>
            </a:lvl3pPr>
            <a:lvl4pPr marL="595313" indent="-128588">
              <a:defRPr lang="en-US" sz="1050" dirty="0"/>
            </a:lvl4pPr>
            <a:lvl5pPr marL="731838" indent="-122238">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hasCustomPrompt="1"/>
          </p:nvPr>
        </p:nvSpPr>
        <p:spPr>
          <a:xfrm>
            <a:off x="4463796" y="1438275"/>
            <a:ext cx="3264408" cy="307777"/>
          </a:xfrm>
        </p:spPr>
        <p:txBody>
          <a:bodyPr anchor="t"/>
          <a:lstStyle>
            <a:lvl1pPr marL="0" indent="0">
              <a:spcBef>
                <a:spcPts val="0"/>
              </a:spcBef>
              <a:buNone/>
              <a:defRPr sz="2000">
                <a:solidFill>
                  <a:schemeClr val="bg1"/>
                </a:solidFill>
                <a:latin typeface="+mj-lt"/>
              </a:defRPr>
            </a:lvl1pPr>
          </a:lstStyle>
          <a:p>
            <a:pPr lvl="0"/>
            <a:r>
              <a:rPr lang="en-US"/>
              <a:t>Click to edit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hasCustomPrompt="1"/>
          </p:nvPr>
        </p:nvSpPr>
        <p:spPr>
          <a:xfrm>
            <a:off x="8342375" y="1438275"/>
            <a:ext cx="3264408" cy="307777"/>
          </a:xfrm>
        </p:spPr>
        <p:txBody>
          <a:bodyPr anchor="t"/>
          <a:lstStyle>
            <a:lvl1pPr marL="0" indent="0">
              <a:spcBef>
                <a:spcPts val="0"/>
              </a:spcBef>
              <a:buNone/>
              <a:defRPr sz="2000">
                <a:solidFill>
                  <a:schemeClr val="bg1"/>
                </a:solidFill>
                <a:latin typeface="+mj-lt"/>
              </a:defRPr>
            </a:lvl1pPr>
          </a:lstStyle>
          <a:p>
            <a:pPr lvl="0"/>
            <a:r>
              <a:rPr lang="en-US"/>
              <a:t>Click to edit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873165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hasCustomPrompt="1"/>
          </p:nvPr>
        </p:nvSpPr>
        <p:spPr>
          <a:xfrm>
            <a:off x="584200"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66750" indent="-152400">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hasCustomPrompt="1"/>
          </p:nvPr>
        </p:nvSpPr>
        <p:spPr>
          <a:xfrm>
            <a:off x="6397625"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85800" indent="-136525">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43283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pos="3656">
          <p15:clr>
            <a:srgbClr val="5ACBF0"/>
          </p15:clr>
        </p15:guide>
        <p15:guide id="5" pos="4024">
          <p15:clr>
            <a:srgbClr val="5ACBF0"/>
          </p15:clr>
        </p15:guide>
        <p15:guide id="8" orient="horz" pos="1311">
          <p15:clr>
            <a:srgbClr val="5ACBF0"/>
          </p15:clr>
        </p15:guide>
        <p15:guide id="9" orient="horz" pos="905">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lvl1pPr>
              <a:defRPr>
                <a:solidFill>
                  <a:schemeClr val="bg1"/>
                </a:solidFill>
              </a:defRPr>
            </a:lvl1p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2532063" cy="276999"/>
          </a:xfrm>
        </p:spPr>
        <p:txBody>
          <a:bodyPr anchor="t"/>
          <a:lstStyle>
            <a:lvl1pPr marL="0" indent="0">
              <a:spcBef>
                <a:spcPts val="0"/>
              </a:spcBef>
              <a:buNone/>
              <a:defRPr sz="1800">
                <a:solidFill>
                  <a:schemeClr val="bg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13125" y="1438275"/>
            <a:ext cx="2533650" cy="276999"/>
          </a:xfrm>
        </p:spPr>
        <p:txBody>
          <a:bodyPr anchor="t"/>
          <a:lstStyle>
            <a:lvl1pPr marL="0" indent="0">
              <a:spcBef>
                <a:spcPts val="0"/>
              </a:spcBef>
              <a:buNone/>
              <a:defRPr sz="1800">
                <a:solidFill>
                  <a:schemeClr val="bg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3413125"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244208" y="1438275"/>
            <a:ext cx="2532063" cy="276999"/>
          </a:xfrm>
        </p:spPr>
        <p:txBody>
          <a:bodyPr anchor="t"/>
          <a:lstStyle>
            <a:lvl1pPr marL="0" indent="0">
              <a:spcBef>
                <a:spcPts val="0"/>
              </a:spcBef>
              <a:buNone/>
              <a:defRPr sz="1800">
                <a:solidFill>
                  <a:schemeClr val="bg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6244208"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073133" y="1438275"/>
            <a:ext cx="2533650" cy="276999"/>
          </a:xfrm>
        </p:spPr>
        <p:txBody>
          <a:bodyPr anchor="t"/>
          <a:lstStyle>
            <a:lvl1pPr marL="0" indent="0">
              <a:spcBef>
                <a:spcPts val="0"/>
              </a:spcBef>
              <a:buNone/>
              <a:defRPr sz="1800">
                <a:solidFill>
                  <a:schemeClr val="bg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9073133"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96277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215444"/>
          </a:xfrm>
        </p:spPr>
        <p:txBody>
          <a:bodyPr anchor="t"/>
          <a:lstStyle>
            <a:lvl1pPr marL="0" indent="0">
              <a:spcBef>
                <a:spcPts val="0"/>
              </a:spcBef>
              <a:buNone/>
              <a:defRPr sz="1400">
                <a:solidFill>
                  <a:schemeClr val="bg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215444"/>
          </a:xfrm>
        </p:spPr>
        <p:txBody>
          <a:bodyPr anchor="t"/>
          <a:lstStyle>
            <a:lvl1pPr marL="0" indent="0">
              <a:spcBef>
                <a:spcPts val="0"/>
              </a:spcBef>
              <a:buNone/>
              <a:defRPr sz="1400">
                <a:solidFill>
                  <a:schemeClr val="bg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2849007"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215444"/>
          </a:xfrm>
        </p:spPr>
        <p:txBody>
          <a:bodyPr anchor="t"/>
          <a:lstStyle>
            <a:lvl1pPr marL="0" indent="0">
              <a:spcBef>
                <a:spcPts val="0"/>
              </a:spcBef>
              <a:buNone/>
              <a:defRPr sz="1400">
                <a:solidFill>
                  <a:schemeClr val="bg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5113814"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215444"/>
          </a:xfrm>
        </p:spPr>
        <p:txBody>
          <a:bodyPr anchor="t"/>
          <a:lstStyle>
            <a:lvl1pPr marL="0" indent="0">
              <a:spcBef>
                <a:spcPts val="0"/>
              </a:spcBef>
              <a:buNone/>
              <a:defRPr sz="1400">
                <a:solidFill>
                  <a:schemeClr val="bg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7378621"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215444"/>
          </a:xfrm>
        </p:spPr>
        <p:txBody>
          <a:bodyPr anchor="t"/>
          <a:lstStyle>
            <a:lvl1pPr marL="0" indent="0">
              <a:spcBef>
                <a:spcPts val="0"/>
              </a:spcBef>
              <a:buNone/>
              <a:defRPr sz="1400">
                <a:solidFill>
                  <a:schemeClr val="bg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hasCustomPrompt="1"/>
          </p:nvPr>
        </p:nvSpPr>
        <p:spPr>
          <a:xfrm>
            <a:off x="9643428"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476528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p:txBody>
          <a:bodyPr/>
          <a:lstStyle/>
          <a:p>
            <a:r>
              <a:rPr lang="en-US"/>
              <a:t>Click to edit title style</a:t>
            </a:r>
          </a:p>
        </p:txBody>
      </p:sp>
    </p:spTree>
    <p:extLst>
      <p:ext uri="{BB962C8B-B14F-4D97-AF65-F5344CB8AC3E}">
        <p14:creationId xmlns:p14="http://schemas.microsoft.com/office/powerpoint/2010/main" val="23678863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2875002"/>
            <a:ext cx="4127692" cy="1107996"/>
          </a:xfrm>
        </p:spPr>
        <p:txBody>
          <a:bodyPr wrap="square" anchor="ctr">
            <a:spAutoFit/>
          </a:bodyPr>
          <a:lstStyle/>
          <a:p>
            <a:r>
              <a:rPr lang="en-US"/>
              <a:t>Click to edit title style</a:t>
            </a:r>
          </a:p>
        </p:txBody>
      </p:sp>
    </p:spTree>
    <p:extLst>
      <p:ext uri="{BB962C8B-B14F-4D97-AF65-F5344CB8AC3E}">
        <p14:creationId xmlns:p14="http://schemas.microsoft.com/office/powerpoint/2010/main" val="16718272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34470021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2" y="457200"/>
            <a:ext cx="5687568" cy="553998"/>
          </a:xfrm>
        </p:spPr>
        <p:txBody>
          <a:bodyPr/>
          <a:lstStyle/>
          <a:p>
            <a:r>
              <a:rPr lang="en-US"/>
              <a:t>Click to edit title style</a:t>
            </a:r>
          </a:p>
        </p:txBody>
      </p:sp>
      <p:sp>
        <p:nvSpPr>
          <p:cNvPr id="4" name="Rectangle 3">
            <a:extLst>
              <a:ext uri="{FF2B5EF4-FFF2-40B4-BE49-F238E27FC236}">
                <a16:creationId xmlns:a16="http://schemas.microsoft.com/office/drawing/2014/main" id="{66ED9561-2D36-C7A9-8121-647D44F28482}"/>
              </a:ext>
              <a:ext uri="{C183D7F6-B498-43B3-948B-1728B52AA6E4}">
                <adec:decorative xmlns:adec="http://schemas.microsoft.com/office/drawing/2017/decorative" val="1"/>
              </a:ext>
            </a:extLst>
          </p:cNvPr>
          <p:cNvSpPr/>
          <p:nvPr userDrawn="1"/>
        </p:nvSpPr>
        <p:spPr bwMode="auto">
          <a:xfrm>
            <a:off x="6858000" y="0"/>
            <a:ext cx="5333999" cy="685800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2873195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mall title - certification">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2A2E957-297B-1D29-671E-8F3BCA00FD90}"/>
              </a:ext>
            </a:extLst>
          </p:cNvPr>
          <p:cNvPicPr>
            <a:picLocks noChangeAspect="1"/>
          </p:cNvPicPr>
          <p:nvPr userDrawn="1"/>
        </p:nvPicPr>
        <p:blipFill rotWithShape="1">
          <a:blip r:embed="rId2"/>
          <a:srcRect l="30937" r="30937"/>
          <a:stretch/>
        </p:blipFill>
        <p:spPr>
          <a:xfrm>
            <a:off x="-1" y="0"/>
            <a:ext cx="4648201" cy="6858000"/>
          </a:xfrm>
          <a:prstGeom prst="rect">
            <a:avLst/>
          </a:prstGeom>
        </p:spPr>
      </p:pic>
      <p:sp>
        <p:nvSpPr>
          <p:cNvPr id="12" name="Rectangle 11">
            <a:extLst>
              <a:ext uri="{FF2B5EF4-FFF2-40B4-BE49-F238E27FC236}">
                <a16:creationId xmlns:a16="http://schemas.microsoft.com/office/drawing/2014/main" id="{BC546C80-DB38-D49C-9648-1CA9E765BE73}"/>
              </a:ext>
            </a:extLst>
          </p:cNvPr>
          <p:cNvSpPr/>
          <p:nvPr userDrawn="1"/>
        </p:nvSpPr>
        <p:spPr bwMode="auto">
          <a:xfrm>
            <a:off x="0" y="0"/>
            <a:ext cx="4648200" cy="6858000"/>
          </a:xfrm>
          <a:prstGeom prst="rect">
            <a:avLst/>
          </a:prstGeom>
          <a:solidFill>
            <a:srgbClr val="091F2C">
              <a:alpha val="62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Azure 1">
            <a:extLst>
              <a:ext uri="{FF2B5EF4-FFF2-40B4-BE49-F238E27FC236}">
                <a16:creationId xmlns:a16="http://schemas.microsoft.com/office/drawing/2014/main" id="{C03FA14A-2593-B20E-8FE8-EDB569A850F0}"/>
              </a:ext>
            </a:extLst>
          </p:cNvPr>
          <p:cNvSpPr/>
          <p:nvPr userDrawn="1"/>
        </p:nvSpPr>
        <p:spPr>
          <a:xfrm>
            <a:off x="4648201" y="1019251"/>
            <a:ext cx="7543800" cy="276927"/>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45706" defTabSz="932192" fontAlgn="base" hangingPunct="1">
              <a:lnSpc>
                <a:spcPct val="100000"/>
              </a:lnSpc>
              <a:spcBef>
                <a:spcPts val="500"/>
              </a:spcBef>
              <a:spcAft>
                <a:spcPts val="500"/>
              </a:spcAft>
              <a:buClr>
                <a:srgbClr val="0078D4"/>
              </a:buClr>
              <a:defRPr/>
            </a:pPr>
            <a:endParaRPr lang="en-US" sz="1200" b="1" kern="1200" spc="0">
              <a:solidFill>
                <a:prstClr val="white"/>
              </a:solidFill>
              <a:latin typeface="Segoe UI" panose="020B0502040204020203" pitchFamily="34"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1AA49013-D0FA-366C-D6F9-78EF2866A8AC}"/>
              </a:ext>
              <a:ext uri="{C183D7F6-B498-43B3-948B-1728B52AA6E4}">
                <adec:decorative xmlns:adec="http://schemas.microsoft.com/office/drawing/2017/decorative" val="1"/>
              </a:ext>
            </a:extLst>
          </p:cNvPr>
          <p:cNvCxnSpPr>
            <a:cxnSpLocks/>
          </p:cNvCxnSpPr>
          <p:nvPr userDrawn="1"/>
        </p:nvCxnSpPr>
        <p:spPr>
          <a:xfrm>
            <a:off x="584200" y="1010883"/>
            <a:ext cx="116078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Text Placeholder 4">
            <a:extLst>
              <a:ext uri="{FF2B5EF4-FFF2-40B4-BE49-F238E27FC236}">
                <a16:creationId xmlns:a16="http://schemas.microsoft.com/office/drawing/2014/main" id="{C5961E3B-BFCB-2202-970E-F926F203E66E}"/>
              </a:ext>
            </a:extLst>
          </p:cNvPr>
          <p:cNvSpPr>
            <a:spLocks noGrp="1"/>
          </p:cNvSpPr>
          <p:nvPr>
            <p:ph type="body" sz="quarter" idx="10" hasCustomPrompt="1"/>
          </p:nvPr>
        </p:nvSpPr>
        <p:spPr>
          <a:xfrm>
            <a:off x="584200" y="1082375"/>
            <a:ext cx="3481388" cy="215444"/>
          </a:xfrm>
        </p:spPr>
        <p:txBody>
          <a:bodyPr/>
          <a:lstStyle>
            <a:lvl1pPr marL="0" indent="0" algn="l" defTabSz="932462" rtl="0" eaLnBrk="1" latinLnBrk="0" hangingPunct="1">
              <a:lnSpc>
                <a:spcPct val="100000"/>
              </a:lnSpc>
              <a:spcBef>
                <a:spcPct val="0"/>
              </a:spcBef>
              <a:spcAft>
                <a:spcPts val="200"/>
              </a:spcAft>
              <a:buNone/>
              <a:defRPr lang="en-US" sz="1400" b="1" kern="1200" cap="none" spc="0" baseline="0" dirty="0" smtClean="0">
                <a:ln w="3175">
                  <a:noFill/>
                </a:ln>
                <a:solidFill>
                  <a:schemeClr val="bg1"/>
                </a:solidFill>
                <a:effectLst/>
                <a:latin typeface="+mj-lt"/>
                <a:ea typeface="+mn-ea"/>
                <a:cs typeface="Segoe UI" panose="020B0502040204020203" pitchFamily="34" charset="0"/>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8" name="Text Placeholder 4">
            <a:extLst>
              <a:ext uri="{FF2B5EF4-FFF2-40B4-BE49-F238E27FC236}">
                <a16:creationId xmlns:a16="http://schemas.microsoft.com/office/drawing/2014/main" id="{59427B2B-7B27-B508-C80F-382EF10E43D0}"/>
              </a:ext>
            </a:extLst>
          </p:cNvPr>
          <p:cNvSpPr>
            <a:spLocks noGrp="1"/>
          </p:cNvSpPr>
          <p:nvPr>
            <p:ph type="body" sz="quarter" idx="16" hasCustomPrompt="1"/>
          </p:nvPr>
        </p:nvSpPr>
        <p:spPr>
          <a:xfrm>
            <a:off x="584200" y="1330541"/>
            <a:ext cx="3481388" cy="169277"/>
          </a:xfrm>
        </p:spPr>
        <p:txBody>
          <a:bodyPr anchor="t" anchorCtr="0"/>
          <a:lstStyle>
            <a:lvl1pPr marL="0" indent="0" algn="l" defTabSz="932462" rtl="0" eaLnBrk="1" fontAlgn="base" latinLnBrk="0" hangingPunct="1">
              <a:lnSpc>
                <a:spcPct val="100000"/>
              </a:lnSpc>
              <a:spcBef>
                <a:spcPct val="0"/>
              </a:spcBef>
              <a:spcAft>
                <a:spcPts val="500"/>
              </a:spcAft>
              <a:buClr>
                <a:srgbClr val="0078D4"/>
              </a:buClr>
              <a:buNone/>
              <a:defRPr lang="en-US" sz="1100" b="0" kern="1200" cap="none" spc="0" baseline="0" dirty="0" smtClean="0">
                <a:ln w="3175">
                  <a:noFill/>
                </a:ln>
                <a:solidFill>
                  <a:schemeClr val="bg1"/>
                </a:solidFill>
                <a:effectLst/>
                <a:latin typeface="Segoe UI"/>
                <a:ea typeface="+mn-ea"/>
                <a:cs typeface="Segoe UI" panose="020B0502040204020203" pitchFamily="34" charset="0"/>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9" name="Text Placeholder 4">
            <a:extLst>
              <a:ext uri="{FF2B5EF4-FFF2-40B4-BE49-F238E27FC236}">
                <a16:creationId xmlns:a16="http://schemas.microsoft.com/office/drawing/2014/main" id="{77721DBA-AF34-09B6-1DEA-49D54A3002F7}"/>
              </a:ext>
            </a:extLst>
          </p:cNvPr>
          <p:cNvSpPr>
            <a:spLocks noGrp="1"/>
          </p:cNvSpPr>
          <p:nvPr>
            <p:ph type="body" sz="quarter" idx="11" hasCustomPrompt="1"/>
          </p:nvPr>
        </p:nvSpPr>
        <p:spPr>
          <a:xfrm>
            <a:off x="4747469" y="1065381"/>
            <a:ext cx="3481388" cy="184666"/>
          </a:xfrm>
        </p:spPr>
        <p:txBody>
          <a:bodyPr/>
          <a:lstStyle>
            <a:lvl1pPr marL="45706" indent="0" algn="l" defTabSz="932192" rtl="0" eaLnBrk="1" fontAlgn="base" latinLnBrk="0" hangingPunct="1">
              <a:lnSpc>
                <a:spcPct val="100000"/>
              </a:lnSpc>
              <a:spcBef>
                <a:spcPts val="500"/>
              </a:spcBef>
              <a:spcAft>
                <a:spcPts val="500"/>
              </a:spcAft>
              <a:buClr>
                <a:srgbClr val="0078D4"/>
              </a:buClr>
              <a:buNone/>
              <a:defRPr lang="en-US" sz="1200" b="1" kern="1200" spc="0" dirty="0" smtClean="0">
                <a:solidFill>
                  <a:schemeClr val="tx1"/>
                </a:solidFill>
                <a:latin typeface="+mj-lt"/>
                <a:ea typeface="+mn-ea"/>
                <a:cs typeface="Segoe UI" panose="020B0502040204020203" pitchFamily="34" charset="0"/>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10" name="Text Placeholder 4">
            <a:extLst>
              <a:ext uri="{FF2B5EF4-FFF2-40B4-BE49-F238E27FC236}">
                <a16:creationId xmlns:a16="http://schemas.microsoft.com/office/drawing/2014/main" id="{40C73C5B-6FA8-5214-9CE6-A0D8FD46C869}"/>
              </a:ext>
            </a:extLst>
          </p:cNvPr>
          <p:cNvSpPr>
            <a:spLocks noGrp="1"/>
          </p:cNvSpPr>
          <p:nvPr>
            <p:ph type="body" sz="quarter" idx="12" hasCustomPrompt="1"/>
          </p:nvPr>
        </p:nvSpPr>
        <p:spPr>
          <a:xfrm>
            <a:off x="4747469" y="1330541"/>
            <a:ext cx="3481388" cy="153888"/>
          </a:xfrm>
        </p:spPr>
        <p:txBody>
          <a:bodyPr/>
          <a:lstStyle>
            <a:lvl1pPr marL="114300" indent="-114300" algn="l" defTabSz="932742" rtl="0" eaLnBrk="1" fontAlgn="base" latinLnBrk="0" hangingPunct="1">
              <a:lnSpc>
                <a:spcPct val="100000"/>
              </a:lnSpc>
              <a:spcBef>
                <a:spcPts val="500"/>
              </a:spcBef>
              <a:spcAft>
                <a:spcPts val="500"/>
              </a:spcAft>
              <a:buClr>
                <a:schemeClr val="tx1"/>
              </a:buClr>
              <a:buFont typeface="Arial" panose="020B0604020202020204" pitchFamily="34" charset="0"/>
              <a:buChar char="•"/>
              <a:defRPr lang="en-US" sz="1000" kern="1200" dirty="0" smtClean="0">
                <a:solidFill>
                  <a:schemeClr val="bg1"/>
                </a:solidFill>
                <a:latin typeface="+mj-lt"/>
                <a:ea typeface="+mn-ea"/>
                <a:cs typeface="+mn-cs"/>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1" y="457200"/>
            <a:ext cx="3481388"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10440699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397968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3" y="2873414"/>
            <a:ext cx="4159950" cy="1107996"/>
          </a:xfrm>
        </p:spPr>
        <p:txBody>
          <a:bodyPr anchor="ct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571985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738664"/>
          </a:xfrm>
        </p:spPr>
        <p:txBody>
          <a:bodyPr anchor="t"/>
          <a:lstStyle>
            <a:lvl1pPr>
              <a:defRPr sz="24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594080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hasCustomPrompt="1"/>
          </p:nvPr>
        </p:nvSpPr>
        <p:spPr>
          <a:xfrm>
            <a:off x="588963"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hasCustomPrompt="1"/>
          </p:nvPr>
        </p:nvSpPr>
        <p:spPr>
          <a:xfrm>
            <a:off x="6394451"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97688"/>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hoto full bleed">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itle 1">
            <a:extLst>
              <a:ext uri="{FF2B5EF4-FFF2-40B4-BE49-F238E27FC236}">
                <a16:creationId xmlns:a16="http://schemas.microsoft.com/office/drawing/2014/main" id="{BB2CA470-9667-FAB4-49EA-D2CCA622411A}"/>
              </a:ext>
            </a:extLst>
          </p:cNvPr>
          <p:cNvSpPr>
            <a:spLocks noGrp="1"/>
          </p:cNvSpPr>
          <p:nvPr>
            <p:ph type="title"/>
          </p:nvPr>
        </p:nvSpPr>
        <p:spPr>
          <a:xfrm>
            <a:off x="588263" y="-1016000"/>
            <a:ext cx="11018520" cy="492443"/>
          </a:xfrm>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6391413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200" spc="0">
                <a:solidFill>
                  <a:srgbClr val="FFFFFF"/>
                </a:solidFill>
              </a:defRPr>
            </a:lvl1pPr>
          </a:lstStyle>
          <a:p>
            <a:r>
              <a:rPr lang="en-US"/>
              <a:t>Click to edit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53883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046337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018989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hasCustomPrompt="1"/>
          </p:nvPr>
        </p:nvSpPr>
        <p:spPr>
          <a:xfrm>
            <a:off x="588263" y="5436128"/>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367348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hasCustomPrompt="1"/>
          </p:nvPr>
        </p:nvSpPr>
        <p:spPr>
          <a:xfrm>
            <a:off x="588263" y="866287"/>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848376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prstGeom prst="roundRect">
            <a:avLst>
              <a:gd name="adj" fmla="val 6197"/>
            </a:avLst>
          </a:prstGeo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prstGeom prst="roundRect">
            <a:avLst>
              <a:gd name="adj" fmla="val 7046"/>
            </a:avLst>
          </a:prstGeo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79917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prstGeom prst="roundRect">
            <a:avLst>
              <a:gd name="adj" fmla="val 6763"/>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prstGeom prst="roundRect">
            <a:avLst>
              <a:gd name="adj" fmla="val 6763"/>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prstGeom prst="roundRect">
            <a:avLst>
              <a:gd name="adj" fmla="val 7046"/>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332118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prstGeom prst="roundRect">
            <a:avLst>
              <a:gd name="adj" fmla="val 9291"/>
            </a:avLst>
          </a:prstGeo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prstGeom prst="roundRect">
            <a:avLst>
              <a:gd name="adj" fmla="val 10068"/>
            </a:avLst>
          </a:prstGeo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prstGeom prst="roundRect">
            <a:avLst>
              <a:gd name="adj" fmla="val 9680"/>
            </a:avLst>
          </a:prstGeo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prstGeom prst="roundRect">
            <a:avLst>
              <a:gd name="adj" fmla="val 9680"/>
            </a:avLst>
          </a:prstGeo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840001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14744"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113746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hasCustomPrompt="1"/>
          </p:nvPr>
        </p:nvSpPr>
        <p:spPr>
          <a:xfrm>
            <a:off x="585217"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181862"/>
          </a:xfrm>
        </p:spPr>
        <p:txBody>
          <a:bodyPr wrap="square">
            <a:spAutoFit/>
          </a:bodyPr>
          <a:lstStyle>
            <a:lvl1pPr marL="176213" indent="-176213">
              <a:defRPr lang="en-US" sz="1800" dirty="0"/>
            </a:lvl1pPr>
            <a:lvl2pPr marL="322263" indent="-150813">
              <a:defRPr lang="en-US" sz="1600" dirty="0"/>
            </a:lvl2pPr>
            <a:lvl3pPr marL="466725" indent="-138113">
              <a:defRPr lang="en-US" sz="1100" dirty="0"/>
            </a:lvl3pPr>
            <a:lvl4pPr marL="595313" indent="-128588">
              <a:defRPr lang="en-US" sz="1050" dirty="0"/>
            </a:lvl4pPr>
            <a:lvl5pPr marL="731838" indent="-122238">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hasCustomPrompt="1"/>
          </p:nvPr>
        </p:nvSpPr>
        <p:spPr>
          <a:xfrm>
            <a:off x="4463796"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hasCustomPrompt="1"/>
          </p:nvPr>
        </p:nvSpPr>
        <p:spPr>
          <a:xfrm>
            <a:off x="8342375"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9340063"/>
      </p:ext>
    </p:extLst>
  </p:cSld>
  <p:clrMapOvr>
    <a:masterClrMapping/>
  </p:clrMapOvr>
  <p:transition>
    <p:fade/>
  </p:transition>
  <p:hf sldNum="0" hdr="0" ftr="0" dt="0"/>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2"/>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799409"/>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79941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976853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79941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01959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292608" y="4800600"/>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2743962"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5195316" y="4799410"/>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7646670"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10098024"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742756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9747"/>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6912487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77041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235451"/>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7135506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6"/>
          </a:xfrm>
        </p:spPr>
        <p:txBody>
          <a:bodyPr anchor="t"/>
          <a:lstStyle>
            <a:lvl1pPr>
              <a:defRPr>
                <a:solidFill>
                  <a:schemeClr val="bg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2"/>
            <a:ext cx="7253288" cy="3959226"/>
          </a:xfrm>
        </p:spPr>
        <p:txBody>
          <a:bodyPr anchor="t"/>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17313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5683250"/>
          </a:xfrm>
        </p:spPr>
        <p:txBody>
          <a:bodyPr anchor="ctr"/>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2012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91438" y="710247"/>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29707249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88263" y="2099310"/>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22628293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9" Type="http://schemas.openxmlformats.org/officeDocument/2006/relationships/slideLayout" Target="../slideLayouts/slideLayout99.xml"/><Relationship Id="rId21" Type="http://schemas.openxmlformats.org/officeDocument/2006/relationships/slideLayout" Target="../slideLayouts/slideLayout81.xml"/><Relationship Id="rId34" Type="http://schemas.openxmlformats.org/officeDocument/2006/relationships/slideLayout" Target="../slideLayouts/slideLayout94.xml"/><Relationship Id="rId42" Type="http://schemas.openxmlformats.org/officeDocument/2006/relationships/slideLayout" Target="../slideLayouts/slideLayout102.xml"/><Relationship Id="rId47" Type="http://schemas.openxmlformats.org/officeDocument/2006/relationships/slideLayout" Target="../slideLayouts/slideLayout107.xml"/><Relationship Id="rId50" Type="http://schemas.openxmlformats.org/officeDocument/2006/relationships/slideLayout" Target="../slideLayouts/slideLayout110.xml"/><Relationship Id="rId55" Type="http://schemas.openxmlformats.org/officeDocument/2006/relationships/theme" Target="../theme/theme2.xml"/><Relationship Id="rId7" Type="http://schemas.openxmlformats.org/officeDocument/2006/relationships/slideLayout" Target="../slideLayouts/slideLayout6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9" Type="http://schemas.openxmlformats.org/officeDocument/2006/relationships/slideLayout" Target="../slideLayouts/slideLayout89.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37" Type="http://schemas.openxmlformats.org/officeDocument/2006/relationships/slideLayout" Target="../slideLayouts/slideLayout97.xml"/><Relationship Id="rId40" Type="http://schemas.openxmlformats.org/officeDocument/2006/relationships/slideLayout" Target="../slideLayouts/slideLayout100.xml"/><Relationship Id="rId45" Type="http://schemas.openxmlformats.org/officeDocument/2006/relationships/slideLayout" Target="../slideLayouts/slideLayout105.xml"/><Relationship Id="rId53" Type="http://schemas.openxmlformats.org/officeDocument/2006/relationships/slideLayout" Target="../slideLayouts/slideLayout113.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4" Type="http://schemas.openxmlformats.org/officeDocument/2006/relationships/slideLayout" Target="../slideLayouts/slideLayout104.xml"/><Relationship Id="rId52" Type="http://schemas.openxmlformats.org/officeDocument/2006/relationships/slideLayout" Target="../slideLayouts/slideLayout112.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slideLayout" Target="../slideLayouts/slideLayout95.xml"/><Relationship Id="rId43" Type="http://schemas.openxmlformats.org/officeDocument/2006/relationships/slideLayout" Target="../slideLayouts/slideLayout103.xml"/><Relationship Id="rId48" Type="http://schemas.openxmlformats.org/officeDocument/2006/relationships/slideLayout" Target="../slideLayouts/slideLayout108.xml"/><Relationship Id="rId56" Type="http://schemas.openxmlformats.org/officeDocument/2006/relationships/image" Target="../media/image1.emf"/><Relationship Id="rId8" Type="http://schemas.openxmlformats.org/officeDocument/2006/relationships/slideLayout" Target="../slideLayouts/slideLayout68.xml"/><Relationship Id="rId51" Type="http://schemas.openxmlformats.org/officeDocument/2006/relationships/slideLayout" Target="../slideLayouts/slideLayout111.xml"/><Relationship Id="rId3" Type="http://schemas.openxmlformats.org/officeDocument/2006/relationships/slideLayout" Target="../slideLayouts/slideLayout63.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slideLayout" Target="../slideLayouts/slideLayout93.xml"/><Relationship Id="rId38" Type="http://schemas.openxmlformats.org/officeDocument/2006/relationships/slideLayout" Target="../slideLayouts/slideLayout98.xml"/><Relationship Id="rId46" Type="http://schemas.openxmlformats.org/officeDocument/2006/relationships/slideLayout" Target="../slideLayouts/slideLayout106.xml"/><Relationship Id="rId20" Type="http://schemas.openxmlformats.org/officeDocument/2006/relationships/slideLayout" Target="../slideLayouts/slideLayout80.xml"/><Relationship Id="rId41" Type="http://schemas.openxmlformats.org/officeDocument/2006/relationships/slideLayout" Target="../slideLayouts/slideLayout101.xml"/><Relationship Id="rId54" Type="http://schemas.openxmlformats.org/officeDocument/2006/relationships/slideLayout" Target="../slideLayouts/slideLayout114.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slideLayout" Target="../slideLayouts/slideLayout96.xml"/><Relationship Id="rId49" Type="http://schemas.openxmlformats.org/officeDocument/2006/relationships/slideLayout" Target="../slideLayouts/slideLayout109.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40.xml"/><Relationship Id="rId21" Type="http://schemas.openxmlformats.org/officeDocument/2006/relationships/slideLayout" Target="../slideLayouts/slideLayout135.xml"/><Relationship Id="rId42" Type="http://schemas.openxmlformats.org/officeDocument/2006/relationships/slideLayout" Target="../slideLayouts/slideLayout156.xml"/><Relationship Id="rId47" Type="http://schemas.openxmlformats.org/officeDocument/2006/relationships/slideLayout" Target="../slideLayouts/slideLayout161.xml"/><Relationship Id="rId63" Type="http://schemas.openxmlformats.org/officeDocument/2006/relationships/slideLayout" Target="../slideLayouts/slideLayout177.xml"/><Relationship Id="rId68" Type="http://schemas.openxmlformats.org/officeDocument/2006/relationships/slideLayout" Target="../slideLayouts/slideLayout182.xml"/><Relationship Id="rId7" Type="http://schemas.openxmlformats.org/officeDocument/2006/relationships/slideLayout" Target="../slideLayouts/slideLayout121.xml"/><Relationship Id="rId71" Type="http://schemas.openxmlformats.org/officeDocument/2006/relationships/theme" Target="../theme/theme3.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9" Type="http://schemas.openxmlformats.org/officeDocument/2006/relationships/slideLayout" Target="../slideLayouts/slideLayout143.xml"/><Relationship Id="rId11" Type="http://schemas.openxmlformats.org/officeDocument/2006/relationships/slideLayout" Target="../slideLayouts/slideLayout125.xml"/><Relationship Id="rId24" Type="http://schemas.openxmlformats.org/officeDocument/2006/relationships/slideLayout" Target="../slideLayouts/slideLayout138.xml"/><Relationship Id="rId32" Type="http://schemas.openxmlformats.org/officeDocument/2006/relationships/slideLayout" Target="../slideLayouts/slideLayout146.xml"/><Relationship Id="rId37" Type="http://schemas.openxmlformats.org/officeDocument/2006/relationships/slideLayout" Target="../slideLayouts/slideLayout151.xml"/><Relationship Id="rId40" Type="http://schemas.openxmlformats.org/officeDocument/2006/relationships/slideLayout" Target="../slideLayouts/slideLayout154.xml"/><Relationship Id="rId45" Type="http://schemas.openxmlformats.org/officeDocument/2006/relationships/slideLayout" Target="../slideLayouts/slideLayout159.xml"/><Relationship Id="rId53" Type="http://schemas.openxmlformats.org/officeDocument/2006/relationships/slideLayout" Target="../slideLayouts/slideLayout167.xml"/><Relationship Id="rId58" Type="http://schemas.openxmlformats.org/officeDocument/2006/relationships/slideLayout" Target="../slideLayouts/slideLayout172.xml"/><Relationship Id="rId66" Type="http://schemas.openxmlformats.org/officeDocument/2006/relationships/slideLayout" Target="../slideLayouts/slideLayout180.xml"/><Relationship Id="rId5" Type="http://schemas.openxmlformats.org/officeDocument/2006/relationships/slideLayout" Target="../slideLayouts/slideLayout119.xml"/><Relationship Id="rId61" Type="http://schemas.openxmlformats.org/officeDocument/2006/relationships/slideLayout" Target="../slideLayouts/slideLayout175.xml"/><Relationship Id="rId19" Type="http://schemas.openxmlformats.org/officeDocument/2006/relationships/slideLayout" Target="../slideLayouts/slideLayout133.xml"/><Relationship Id="rId14" Type="http://schemas.openxmlformats.org/officeDocument/2006/relationships/slideLayout" Target="../slideLayouts/slideLayout128.xml"/><Relationship Id="rId22" Type="http://schemas.openxmlformats.org/officeDocument/2006/relationships/slideLayout" Target="../slideLayouts/slideLayout136.xml"/><Relationship Id="rId27" Type="http://schemas.openxmlformats.org/officeDocument/2006/relationships/slideLayout" Target="../slideLayouts/slideLayout141.xml"/><Relationship Id="rId30" Type="http://schemas.openxmlformats.org/officeDocument/2006/relationships/slideLayout" Target="../slideLayouts/slideLayout144.xml"/><Relationship Id="rId35" Type="http://schemas.openxmlformats.org/officeDocument/2006/relationships/slideLayout" Target="../slideLayouts/slideLayout149.xml"/><Relationship Id="rId43" Type="http://schemas.openxmlformats.org/officeDocument/2006/relationships/slideLayout" Target="../slideLayouts/slideLayout157.xml"/><Relationship Id="rId48" Type="http://schemas.openxmlformats.org/officeDocument/2006/relationships/slideLayout" Target="../slideLayouts/slideLayout162.xml"/><Relationship Id="rId56" Type="http://schemas.openxmlformats.org/officeDocument/2006/relationships/slideLayout" Target="../slideLayouts/slideLayout170.xml"/><Relationship Id="rId64" Type="http://schemas.openxmlformats.org/officeDocument/2006/relationships/slideLayout" Target="../slideLayouts/slideLayout178.xml"/><Relationship Id="rId69" Type="http://schemas.openxmlformats.org/officeDocument/2006/relationships/slideLayout" Target="../slideLayouts/slideLayout183.xml"/><Relationship Id="rId8" Type="http://schemas.openxmlformats.org/officeDocument/2006/relationships/slideLayout" Target="../slideLayouts/slideLayout122.xml"/><Relationship Id="rId51" Type="http://schemas.openxmlformats.org/officeDocument/2006/relationships/slideLayout" Target="../slideLayouts/slideLayout165.xml"/><Relationship Id="rId3" Type="http://schemas.openxmlformats.org/officeDocument/2006/relationships/slideLayout" Target="../slideLayouts/slideLayout117.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5" Type="http://schemas.openxmlformats.org/officeDocument/2006/relationships/slideLayout" Target="../slideLayouts/slideLayout139.xml"/><Relationship Id="rId33" Type="http://schemas.openxmlformats.org/officeDocument/2006/relationships/slideLayout" Target="../slideLayouts/slideLayout147.xml"/><Relationship Id="rId38" Type="http://schemas.openxmlformats.org/officeDocument/2006/relationships/slideLayout" Target="../slideLayouts/slideLayout152.xml"/><Relationship Id="rId46" Type="http://schemas.openxmlformats.org/officeDocument/2006/relationships/slideLayout" Target="../slideLayouts/slideLayout160.xml"/><Relationship Id="rId59" Type="http://schemas.openxmlformats.org/officeDocument/2006/relationships/slideLayout" Target="../slideLayouts/slideLayout173.xml"/><Relationship Id="rId67" Type="http://schemas.openxmlformats.org/officeDocument/2006/relationships/slideLayout" Target="../slideLayouts/slideLayout181.xml"/><Relationship Id="rId20" Type="http://schemas.openxmlformats.org/officeDocument/2006/relationships/slideLayout" Target="../slideLayouts/slideLayout134.xml"/><Relationship Id="rId41" Type="http://schemas.openxmlformats.org/officeDocument/2006/relationships/slideLayout" Target="../slideLayouts/slideLayout155.xml"/><Relationship Id="rId54" Type="http://schemas.openxmlformats.org/officeDocument/2006/relationships/slideLayout" Target="../slideLayouts/slideLayout168.xml"/><Relationship Id="rId62" Type="http://schemas.openxmlformats.org/officeDocument/2006/relationships/slideLayout" Target="../slideLayouts/slideLayout176.xml"/><Relationship Id="rId70" Type="http://schemas.openxmlformats.org/officeDocument/2006/relationships/slideLayout" Target="../slideLayouts/slideLayout184.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5" Type="http://schemas.openxmlformats.org/officeDocument/2006/relationships/slideLayout" Target="../slideLayouts/slideLayout129.xml"/><Relationship Id="rId23" Type="http://schemas.openxmlformats.org/officeDocument/2006/relationships/slideLayout" Target="../slideLayouts/slideLayout137.xml"/><Relationship Id="rId28" Type="http://schemas.openxmlformats.org/officeDocument/2006/relationships/slideLayout" Target="../slideLayouts/slideLayout142.xml"/><Relationship Id="rId36" Type="http://schemas.openxmlformats.org/officeDocument/2006/relationships/slideLayout" Target="../slideLayouts/slideLayout150.xml"/><Relationship Id="rId49" Type="http://schemas.openxmlformats.org/officeDocument/2006/relationships/slideLayout" Target="../slideLayouts/slideLayout163.xml"/><Relationship Id="rId57" Type="http://schemas.openxmlformats.org/officeDocument/2006/relationships/slideLayout" Target="../slideLayouts/slideLayout171.xml"/><Relationship Id="rId10" Type="http://schemas.openxmlformats.org/officeDocument/2006/relationships/slideLayout" Target="../slideLayouts/slideLayout124.xml"/><Relationship Id="rId31" Type="http://schemas.openxmlformats.org/officeDocument/2006/relationships/slideLayout" Target="../slideLayouts/slideLayout145.xml"/><Relationship Id="rId44" Type="http://schemas.openxmlformats.org/officeDocument/2006/relationships/slideLayout" Target="../slideLayouts/slideLayout158.xml"/><Relationship Id="rId52" Type="http://schemas.openxmlformats.org/officeDocument/2006/relationships/slideLayout" Target="../slideLayouts/slideLayout166.xml"/><Relationship Id="rId60" Type="http://schemas.openxmlformats.org/officeDocument/2006/relationships/slideLayout" Target="../slideLayouts/slideLayout174.xml"/><Relationship Id="rId65" Type="http://schemas.openxmlformats.org/officeDocument/2006/relationships/slideLayout" Target="../slideLayouts/slideLayout179.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39" Type="http://schemas.openxmlformats.org/officeDocument/2006/relationships/slideLayout" Target="../slideLayouts/slideLayout153.xml"/><Relationship Id="rId34" Type="http://schemas.openxmlformats.org/officeDocument/2006/relationships/slideLayout" Target="../slideLayouts/slideLayout148.xml"/><Relationship Id="rId50" Type="http://schemas.openxmlformats.org/officeDocument/2006/relationships/slideLayout" Target="../slideLayouts/slideLayout164.xml"/><Relationship Id="rId55" Type="http://schemas.openxmlformats.org/officeDocument/2006/relationships/slideLayout" Target="../slideLayouts/slideLayout16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62"/>
          <a:srcRect l="762"/>
          <a:stretch/>
        </p:blipFill>
        <p:spPr>
          <a:xfrm rot="5400000">
            <a:off x="9509760" y="2843773"/>
            <a:ext cx="6858000" cy="1170455"/>
          </a:xfrm>
          <a:prstGeom prst="rect">
            <a:avLst/>
          </a:prstGeom>
        </p:spPr>
      </p:pic>
      <p:sp>
        <p:nvSpPr>
          <p:cNvPr id="5" name="Title Placeholder 1">
            <a:extLst>
              <a:ext uri="{FF2B5EF4-FFF2-40B4-BE49-F238E27FC236}">
                <a16:creationId xmlns:a16="http://schemas.microsoft.com/office/drawing/2014/main" id="{D2AE56A4-B5AE-B4B0-38F2-5D166D8CE18B}"/>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6" name="Text Placeholder 3">
            <a:extLst>
              <a:ext uri="{FF2B5EF4-FFF2-40B4-BE49-F238E27FC236}">
                <a16:creationId xmlns:a16="http://schemas.microsoft.com/office/drawing/2014/main" id="{DEFDD1C1-0117-41B9-2ED4-C62FB939D663}"/>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ID" hidden="1">
            <a:extLst>
              <a:ext uri="{FF2B5EF4-FFF2-40B4-BE49-F238E27FC236}">
                <a16:creationId xmlns:a16="http://schemas.microsoft.com/office/drawing/2014/main" id="{B4F0A0EB-8C74-AAF8-E3C0-09585CFB910A}"/>
              </a:ext>
            </a:extLst>
          </p:cNvPr>
          <p:cNvGrpSpPr/>
          <p:nvPr userDrawn="1"/>
        </p:nvGrpSpPr>
        <p:grpSpPr>
          <a:xfrm>
            <a:off x="0" y="0"/>
            <a:ext cx="12192000" cy="6858000"/>
            <a:chOff x="0" y="0"/>
            <a:chExt cx="12192000" cy="6858000"/>
          </a:xfrm>
        </p:grpSpPr>
        <p:cxnSp>
          <p:nvCxnSpPr>
            <p:cNvPr id="34" name="Straight Connector 33">
              <a:extLst>
                <a:ext uri="{FF2B5EF4-FFF2-40B4-BE49-F238E27FC236}">
                  <a16:creationId xmlns:a16="http://schemas.microsoft.com/office/drawing/2014/main" id="{1EFF21F6-614F-0148-FEC9-855E27F3E327}"/>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736626C-2AED-027A-A6AC-02E1FA58E221}"/>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D4D8A6A-C8ED-53FB-1F5A-B4F68E133BA8}"/>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A658C31-A3F1-9584-ED27-D3CB82AC099B}"/>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A2FCCD6-490F-531A-123A-DFDACB2B2C3E}"/>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FE8500A-AD9B-2B4B-E655-C8962009D005}"/>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23BA8BC-4F72-A7F7-77AB-016B46C47BF1}"/>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F0A11C8-E984-5D6D-A2A3-4B2683CC8B78}"/>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C82D40E-B90F-BB96-181B-592E0A78DDEA}"/>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C5D9C40-6C59-A028-6901-C0E822753677}"/>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2D38130-FF79-D497-3438-2A16A2C435B7}"/>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A21CF9F-C105-6885-B611-2CA8EA4C8521}"/>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B458311-855A-14AD-A6ED-6FE5EC554FB1}"/>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2196618-92E6-0B77-6B7D-DC6FB9A765F6}"/>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930E3E6-19C0-3E70-8AFB-B7B6E524CDE0}"/>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E4217F9-5065-3411-AA8B-53AAC2810D4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8B6286F-929D-E03C-40D3-E86E70B1939D}"/>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560156C-7D03-9FB3-3E07-AD3DCCECD3ED}"/>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43DC816-57C1-356A-0968-88A7CF33CBF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6E4EC90-860C-5249-BA7C-8CB0820C7882}"/>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4E7DDEF-CD60-209A-880C-27B5D763E1D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F5076DC-8FB4-5667-36ED-3BFC02D442FC}"/>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E1245BB-AB68-4926-CCE3-A1F18B2F2F31}"/>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B708FD0-6029-692E-EE06-797E3D42DDDD}"/>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A1771CD-631D-15C0-9C43-FA9A127C7D1D}"/>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A4191C2-44FE-A08A-494A-363A7A28E313}"/>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7A3F124-056C-B699-A473-C5C49600F1A2}"/>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4605994-2676-13B0-16B1-A51E82AB7957}"/>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777B930-53EC-084F-B390-D208A81F74F3}"/>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C33E834-210E-A601-A715-8A0C349CDEF7}"/>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76F4244-F912-D54C-955E-A60F879811C6}"/>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C7D31EB-01AF-5FE3-713D-014A5D3E882A}"/>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AA2ED61-F701-39DF-C538-8E8E4E8EFEE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B194822-0215-6B69-09B4-E24656623D9C}"/>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9" name=".64 square" hidden="1">
            <a:extLst>
              <a:ext uri="{FF2B5EF4-FFF2-40B4-BE49-F238E27FC236}">
                <a16:creationId xmlns:a16="http://schemas.microsoft.com/office/drawing/2014/main" id="{EA8A0841-697F-95DD-58D7-ADC659B65CD3}"/>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0" name=".32 square" hidden="1">
            <a:extLst>
              <a:ext uri="{FF2B5EF4-FFF2-40B4-BE49-F238E27FC236}">
                <a16:creationId xmlns:a16="http://schemas.microsoft.com/office/drawing/2014/main" id="{40EE0866-67C0-10F4-C28F-9893676DE87A}"/>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1"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CA4AD257-3C84-4E13-9BC6-61653ECEBCC6}"/>
              </a:ext>
              <a:ext uri="{C183D7F6-B498-43B3-948B-1728B52AA6E4}">
                <adec:decorative xmlns:adec="http://schemas.microsoft.com/office/drawing/2017/decorative" val="0"/>
              </a:ext>
            </a:extLst>
          </p:cNvPr>
          <p:cNvPicPr>
            <a:picLocks noChangeAspect="1"/>
          </p:cNvPicPr>
          <p:nvPr userDrawn="1"/>
        </p:nvPicPr>
        <p:blipFill rotWithShape="1">
          <a:blip r:embed="rId6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600970475"/>
      </p:ext>
    </p:extLst>
  </p:cSld>
  <p:clrMap bg1="lt1" tx1="dk1" bg2="lt2" tx2="dk2" accent1="accent1" accent2="accent2" accent3="accent3" accent4="accent4" accent5="accent5" accent6="accent6" hlink="hlink" folHlink="folHlink"/>
  <p:sldLayoutIdLst>
    <p:sldLayoutId id="2147485106" r:id="rId1"/>
    <p:sldLayoutId id="2147485107" r:id="rId2"/>
    <p:sldLayoutId id="2147485108" r:id="rId3"/>
    <p:sldLayoutId id="2147485109" r:id="rId4"/>
    <p:sldLayoutId id="2147485110" r:id="rId5"/>
    <p:sldLayoutId id="2147485111" r:id="rId6"/>
    <p:sldLayoutId id="2147485112" r:id="rId7"/>
    <p:sldLayoutId id="2147485113" r:id="rId8"/>
    <p:sldLayoutId id="2147485114" r:id="rId9"/>
    <p:sldLayoutId id="2147485115" r:id="rId10"/>
    <p:sldLayoutId id="2147485116" r:id="rId11"/>
    <p:sldLayoutId id="2147485117" r:id="rId12"/>
    <p:sldLayoutId id="2147485118" r:id="rId13"/>
    <p:sldLayoutId id="2147485119" r:id="rId14"/>
    <p:sldLayoutId id="2147485120" r:id="rId15"/>
    <p:sldLayoutId id="2147485121" r:id="rId16"/>
    <p:sldLayoutId id="2147485122" r:id="rId17"/>
    <p:sldLayoutId id="2147485123" r:id="rId18"/>
    <p:sldLayoutId id="2147485124" r:id="rId19"/>
    <p:sldLayoutId id="2147485125" r:id="rId20"/>
    <p:sldLayoutId id="2147485126" r:id="rId21"/>
    <p:sldLayoutId id="2147485127" r:id="rId22"/>
    <p:sldLayoutId id="2147485128" r:id="rId23"/>
    <p:sldLayoutId id="2147485129" r:id="rId24"/>
    <p:sldLayoutId id="2147485130" r:id="rId25"/>
    <p:sldLayoutId id="2147485131" r:id="rId26"/>
    <p:sldLayoutId id="2147485132" r:id="rId27"/>
    <p:sldLayoutId id="2147485133" r:id="rId28"/>
    <p:sldLayoutId id="2147485134" r:id="rId29"/>
    <p:sldLayoutId id="2147485135" r:id="rId30"/>
    <p:sldLayoutId id="2147485136" r:id="rId31"/>
    <p:sldLayoutId id="2147485137" r:id="rId32"/>
    <p:sldLayoutId id="2147485138" r:id="rId33"/>
    <p:sldLayoutId id="2147485139" r:id="rId34"/>
    <p:sldLayoutId id="2147485140" r:id="rId35"/>
    <p:sldLayoutId id="2147485141" r:id="rId36"/>
    <p:sldLayoutId id="2147485142" r:id="rId37"/>
    <p:sldLayoutId id="2147485143" r:id="rId38"/>
    <p:sldLayoutId id="2147485144" r:id="rId39"/>
    <p:sldLayoutId id="2147485145" r:id="rId40"/>
    <p:sldLayoutId id="2147485146" r:id="rId41"/>
    <p:sldLayoutId id="2147485147" r:id="rId42"/>
    <p:sldLayoutId id="2147485148" r:id="rId43"/>
    <p:sldLayoutId id="2147485149" r:id="rId44"/>
    <p:sldLayoutId id="2147485150" r:id="rId45"/>
    <p:sldLayoutId id="2147485151" r:id="rId46"/>
    <p:sldLayoutId id="2147485152" r:id="rId47"/>
    <p:sldLayoutId id="2147485153" r:id="rId48"/>
    <p:sldLayoutId id="2147485154" r:id="rId49"/>
    <p:sldLayoutId id="2147485155" r:id="rId50"/>
    <p:sldLayoutId id="2147485156" r:id="rId51"/>
    <p:sldLayoutId id="2147485157" r:id="rId52"/>
    <p:sldLayoutId id="2147485158" r:id="rId53"/>
    <p:sldLayoutId id="2147485159" r:id="rId54"/>
    <p:sldLayoutId id="2147485160" r:id="rId55"/>
    <p:sldLayoutId id="2147485161" r:id="rId56"/>
    <p:sldLayoutId id="2147485162" r:id="rId57"/>
    <p:sldLayoutId id="2147485163" r:id="rId58"/>
    <p:sldLayoutId id="2147485164" r:id="rId59"/>
    <p:sldLayoutId id="2147485165" r:id="rId60"/>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5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26021184"/>
      </p:ext>
    </p:extLst>
  </p:cSld>
  <p:clrMap bg1="lt1" tx1="dk1" bg2="lt2" tx2="dk2" accent1="accent1" accent2="accent2" accent3="accent3" accent4="accent4" accent5="accent5" accent6="accent6" hlink="hlink" folHlink="folHlink"/>
  <p:sldLayoutIdLst>
    <p:sldLayoutId id="2147485167" r:id="rId1"/>
    <p:sldLayoutId id="2147485168" r:id="rId2"/>
    <p:sldLayoutId id="2147485169" r:id="rId3"/>
    <p:sldLayoutId id="2147485170" r:id="rId4"/>
    <p:sldLayoutId id="2147485171" r:id="rId5"/>
    <p:sldLayoutId id="2147485172" r:id="rId6"/>
    <p:sldLayoutId id="2147485173" r:id="rId7"/>
    <p:sldLayoutId id="2147485174" r:id="rId8"/>
    <p:sldLayoutId id="2147485175" r:id="rId9"/>
    <p:sldLayoutId id="2147485176" r:id="rId10"/>
    <p:sldLayoutId id="2147485177" r:id="rId11"/>
    <p:sldLayoutId id="2147485178" r:id="rId12"/>
    <p:sldLayoutId id="2147485179" r:id="rId13"/>
    <p:sldLayoutId id="2147485180" r:id="rId14"/>
    <p:sldLayoutId id="2147485181" r:id="rId15"/>
    <p:sldLayoutId id="2147485182" r:id="rId16"/>
    <p:sldLayoutId id="2147485183" r:id="rId17"/>
    <p:sldLayoutId id="2147485184" r:id="rId18"/>
    <p:sldLayoutId id="2147485185" r:id="rId19"/>
    <p:sldLayoutId id="2147485186" r:id="rId20"/>
    <p:sldLayoutId id="2147485187" r:id="rId21"/>
    <p:sldLayoutId id="2147485188" r:id="rId22"/>
    <p:sldLayoutId id="2147485189" r:id="rId23"/>
    <p:sldLayoutId id="2147485190" r:id="rId24"/>
    <p:sldLayoutId id="2147485191" r:id="rId25"/>
    <p:sldLayoutId id="2147485192" r:id="rId26"/>
    <p:sldLayoutId id="2147485193" r:id="rId27"/>
    <p:sldLayoutId id="2147485194" r:id="rId28"/>
    <p:sldLayoutId id="2147485195" r:id="rId29"/>
    <p:sldLayoutId id="2147485196" r:id="rId30"/>
    <p:sldLayoutId id="2147485197" r:id="rId31"/>
    <p:sldLayoutId id="2147485198" r:id="rId32"/>
    <p:sldLayoutId id="2147485199" r:id="rId33"/>
    <p:sldLayoutId id="2147485200" r:id="rId34"/>
    <p:sldLayoutId id="2147485201" r:id="rId35"/>
    <p:sldLayoutId id="2147485202" r:id="rId36"/>
    <p:sldLayoutId id="2147485203" r:id="rId37"/>
    <p:sldLayoutId id="2147485204" r:id="rId38"/>
    <p:sldLayoutId id="2147485205" r:id="rId39"/>
    <p:sldLayoutId id="2147485206" r:id="rId40"/>
    <p:sldLayoutId id="2147485207" r:id="rId41"/>
    <p:sldLayoutId id="2147485208" r:id="rId42"/>
    <p:sldLayoutId id="2147485209" r:id="rId43"/>
    <p:sldLayoutId id="2147485210" r:id="rId44"/>
    <p:sldLayoutId id="2147485211" r:id="rId45"/>
    <p:sldLayoutId id="2147485212" r:id="rId46"/>
    <p:sldLayoutId id="2147485213" r:id="rId47"/>
    <p:sldLayoutId id="2147485214" r:id="rId48"/>
    <p:sldLayoutId id="2147485215" r:id="rId49"/>
    <p:sldLayoutId id="2147485216" r:id="rId50"/>
    <p:sldLayoutId id="2147485217" r:id="rId51"/>
    <p:sldLayoutId id="2147485218" r:id="rId52"/>
    <p:sldLayoutId id="2147485219" r:id="rId53"/>
    <p:sldLayoutId id="2147485220" r:id="rId54"/>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bg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091F2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118" name="Group 117">
            <a:extLst>
              <a:ext uri="{FF2B5EF4-FFF2-40B4-BE49-F238E27FC236}">
                <a16:creationId xmlns:a16="http://schemas.microsoft.com/office/drawing/2014/main" id="{99DA33A7-B540-D92C-5C6F-84419C3B58C1}"/>
              </a:ext>
            </a:extLst>
          </p:cNvPr>
          <p:cNvGrpSpPr>
            <a:grpSpLocks noChangeAspect="1"/>
          </p:cNvGrpSpPr>
          <p:nvPr/>
        </p:nvGrpSpPr>
        <p:grpSpPr bwMode="auto">
          <a:xfrm rot="5400000">
            <a:off x="10659863" y="3998558"/>
            <a:ext cx="4597400" cy="1169987"/>
            <a:chOff x="1529" y="1423"/>
            <a:chExt cx="2896" cy="737"/>
          </a:xfrm>
        </p:grpSpPr>
        <p:sp>
          <p:nvSpPr>
            <p:cNvPr id="119" name="AutoShape 3">
              <a:extLst>
                <a:ext uri="{FF2B5EF4-FFF2-40B4-BE49-F238E27FC236}">
                  <a16:creationId xmlns:a16="http://schemas.microsoft.com/office/drawing/2014/main" id="{FD8F8481-1740-7DCD-ED5B-5FB7DABB6C5C}"/>
                </a:ext>
              </a:extLst>
            </p:cNvPr>
            <p:cNvSpPr>
              <a:spLocks noChangeAspect="1" noChangeArrowheads="1" noTextEdit="1"/>
            </p:cNvSpPr>
            <p:nvPr/>
          </p:nvSpPr>
          <p:spPr bwMode="auto">
            <a:xfrm>
              <a:off x="1529" y="1423"/>
              <a:ext cx="2896" cy="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5">
              <a:extLst>
                <a:ext uri="{FF2B5EF4-FFF2-40B4-BE49-F238E27FC236}">
                  <a16:creationId xmlns:a16="http://schemas.microsoft.com/office/drawing/2014/main" id="{AC16B22D-A2E3-2D4D-3CB8-AF80941B4910}"/>
                </a:ext>
              </a:extLst>
            </p:cNvPr>
            <p:cNvSpPr>
              <a:spLocks noChangeArrowheads="1"/>
            </p:cNvSpPr>
            <p:nvPr/>
          </p:nvSpPr>
          <p:spPr bwMode="auto">
            <a:xfrm>
              <a:off x="2254" y="1727"/>
              <a:ext cx="707" cy="135"/>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6">
              <a:extLst>
                <a:ext uri="{FF2B5EF4-FFF2-40B4-BE49-F238E27FC236}">
                  <a16:creationId xmlns:a16="http://schemas.microsoft.com/office/drawing/2014/main" id="{843D0F93-5760-EA93-874E-811A3C291C64}"/>
                </a:ext>
              </a:extLst>
            </p:cNvPr>
            <p:cNvSpPr>
              <a:spLocks noChangeArrowheads="1"/>
            </p:cNvSpPr>
            <p:nvPr/>
          </p:nvSpPr>
          <p:spPr bwMode="auto">
            <a:xfrm>
              <a:off x="2264" y="1722"/>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bg1"/>
                  </a:solidFill>
                  <a:effectLst/>
                  <a:latin typeface="Segoe UI Black" panose="020B0A02040204020203" pitchFamily="34" charset="0"/>
                </a:rPr>
                <a:t>A</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122" name="Rectangle 7">
              <a:extLst>
                <a:ext uri="{FF2B5EF4-FFF2-40B4-BE49-F238E27FC236}">
                  <a16:creationId xmlns:a16="http://schemas.microsoft.com/office/drawing/2014/main" id="{BB302225-B0E3-50E8-3C42-EFAE15F81D8A}"/>
                </a:ext>
              </a:extLst>
            </p:cNvPr>
            <p:cNvSpPr>
              <a:spLocks noChangeArrowheads="1"/>
            </p:cNvSpPr>
            <p:nvPr/>
          </p:nvSpPr>
          <p:spPr bwMode="auto">
            <a:xfrm>
              <a:off x="2264" y="1800"/>
              <a:ext cx="13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F4364C</a:t>
              </a:r>
              <a:endParaRPr kumimoji="0" lang="en-US" altLang="en-US" sz="1800" b="0" i="0" u="none" strike="noStrike" cap="none" normalizeH="0" baseline="0">
                <a:ln>
                  <a:noFill/>
                </a:ln>
                <a:effectLst/>
                <a:latin typeface="Arial" panose="020B0604020202020204" pitchFamily="34" charset="0"/>
              </a:endParaRPr>
            </a:p>
          </p:txBody>
        </p:sp>
        <p:sp>
          <p:nvSpPr>
            <p:cNvPr id="123" name="Rectangle 8">
              <a:extLst>
                <a:ext uri="{FF2B5EF4-FFF2-40B4-BE49-F238E27FC236}">
                  <a16:creationId xmlns:a16="http://schemas.microsoft.com/office/drawing/2014/main" id="{52933C76-CFFA-65A2-05B4-2B8087469134}"/>
                </a:ext>
              </a:extLst>
            </p:cNvPr>
            <p:cNvSpPr>
              <a:spLocks noChangeArrowheads="1"/>
            </p:cNvSpPr>
            <p:nvPr/>
          </p:nvSpPr>
          <p:spPr bwMode="auto">
            <a:xfrm>
              <a:off x="2254" y="1871"/>
              <a:ext cx="707" cy="1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9">
              <a:extLst>
                <a:ext uri="{FF2B5EF4-FFF2-40B4-BE49-F238E27FC236}">
                  <a16:creationId xmlns:a16="http://schemas.microsoft.com/office/drawing/2014/main" id="{422C042B-FB12-89CF-8486-1C6CCC664EFF}"/>
                </a:ext>
              </a:extLst>
            </p:cNvPr>
            <p:cNvSpPr>
              <a:spLocks noChangeArrowheads="1"/>
            </p:cNvSpPr>
            <p:nvPr/>
          </p:nvSpPr>
          <p:spPr bwMode="auto">
            <a:xfrm>
              <a:off x="2264" y="1865"/>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B3BB"/>
                  </a:solidFill>
                  <a:effectLst/>
                  <a:latin typeface="Segoe UI Black" panose="020B0A02040204020203" pitchFamily="34" charset="0"/>
                </a:rPr>
                <a:t>A</a:t>
              </a:r>
              <a:endParaRPr kumimoji="0" lang="en-US" altLang="en-US" sz="1800" b="0" i="0" u="none" strike="noStrike" cap="none" normalizeH="0" baseline="0">
                <a:ln>
                  <a:noFill/>
                </a:ln>
                <a:solidFill>
                  <a:srgbClr val="FFB3BB"/>
                </a:solidFill>
                <a:effectLst/>
                <a:latin typeface="Arial" panose="020B0604020202020204" pitchFamily="34" charset="0"/>
              </a:endParaRPr>
            </a:p>
          </p:txBody>
        </p:sp>
        <p:sp>
          <p:nvSpPr>
            <p:cNvPr id="125" name="Rectangle 10">
              <a:extLst>
                <a:ext uri="{FF2B5EF4-FFF2-40B4-BE49-F238E27FC236}">
                  <a16:creationId xmlns:a16="http://schemas.microsoft.com/office/drawing/2014/main" id="{9736017B-863B-E1E7-6991-1F69489CF791}"/>
                </a:ext>
              </a:extLst>
            </p:cNvPr>
            <p:cNvSpPr>
              <a:spLocks noChangeArrowheads="1"/>
            </p:cNvSpPr>
            <p:nvPr/>
          </p:nvSpPr>
          <p:spPr bwMode="auto">
            <a:xfrm>
              <a:off x="2329" y="1865"/>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6" name="Rectangle 11">
              <a:extLst>
                <a:ext uri="{FF2B5EF4-FFF2-40B4-BE49-F238E27FC236}">
                  <a16:creationId xmlns:a16="http://schemas.microsoft.com/office/drawing/2014/main" id="{051A1FE0-B6B9-20C4-7C74-168C447B579E}"/>
                </a:ext>
              </a:extLst>
            </p:cNvPr>
            <p:cNvSpPr>
              <a:spLocks noChangeArrowheads="1"/>
            </p:cNvSpPr>
            <p:nvPr/>
          </p:nvSpPr>
          <p:spPr bwMode="auto">
            <a:xfrm>
              <a:off x="2264" y="1943"/>
              <a:ext cx="131"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7" name="Rectangle 12">
              <a:extLst>
                <a:ext uri="{FF2B5EF4-FFF2-40B4-BE49-F238E27FC236}">
                  <a16:creationId xmlns:a16="http://schemas.microsoft.com/office/drawing/2014/main" id="{BF3E87D0-C9B5-9B62-9B04-D626C6DCB4BF}"/>
                </a:ext>
              </a:extLst>
            </p:cNvPr>
            <p:cNvSpPr>
              <a:spLocks noChangeArrowheads="1"/>
            </p:cNvSpPr>
            <p:nvPr/>
          </p:nvSpPr>
          <p:spPr bwMode="auto">
            <a:xfrm>
              <a:off x="2254" y="1582"/>
              <a:ext cx="707" cy="136"/>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13">
              <a:extLst>
                <a:ext uri="{FF2B5EF4-FFF2-40B4-BE49-F238E27FC236}">
                  <a16:creationId xmlns:a16="http://schemas.microsoft.com/office/drawing/2014/main" id="{6A21F405-24C2-04E6-27AC-6A0F3CA33CB1}"/>
                </a:ext>
              </a:extLst>
            </p:cNvPr>
            <p:cNvSpPr>
              <a:spLocks noChangeArrowheads="1"/>
            </p:cNvSpPr>
            <p:nvPr/>
          </p:nvSpPr>
          <p:spPr bwMode="auto">
            <a:xfrm>
              <a:off x="2264" y="1577"/>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73262F"/>
                  </a:solidFill>
                  <a:effectLst/>
                  <a:latin typeface="Segoe UI Black" panose="020B0A02040204020203" pitchFamily="34" charset="0"/>
                </a:rPr>
                <a:t>A</a:t>
              </a:r>
              <a:endParaRPr kumimoji="0" lang="en-US" altLang="en-US" sz="1800" b="0" i="0" u="none" strike="noStrike" cap="none" normalizeH="0" baseline="0">
                <a:ln>
                  <a:noFill/>
                </a:ln>
                <a:solidFill>
                  <a:srgbClr val="73262F"/>
                </a:solidFill>
                <a:effectLst/>
                <a:latin typeface="Arial" panose="020B0604020202020204" pitchFamily="34" charset="0"/>
              </a:endParaRPr>
            </a:p>
          </p:txBody>
        </p:sp>
        <p:sp>
          <p:nvSpPr>
            <p:cNvPr id="129" name="Rectangle 14">
              <a:extLst>
                <a:ext uri="{FF2B5EF4-FFF2-40B4-BE49-F238E27FC236}">
                  <a16:creationId xmlns:a16="http://schemas.microsoft.com/office/drawing/2014/main" id="{C5210E58-A41F-2689-1F48-397977F47C1A}"/>
                </a:ext>
              </a:extLst>
            </p:cNvPr>
            <p:cNvSpPr>
              <a:spLocks noChangeArrowheads="1"/>
            </p:cNvSpPr>
            <p:nvPr/>
          </p:nvSpPr>
          <p:spPr bwMode="auto">
            <a:xfrm>
              <a:off x="2329" y="1577"/>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0" name="Rectangle 15">
              <a:extLst>
                <a:ext uri="{FF2B5EF4-FFF2-40B4-BE49-F238E27FC236}">
                  <a16:creationId xmlns:a16="http://schemas.microsoft.com/office/drawing/2014/main" id="{DD9642F3-CE70-98CE-E613-9D9A6AFA3FA9}"/>
                </a:ext>
              </a:extLst>
            </p:cNvPr>
            <p:cNvSpPr>
              <a:spLocks noChangeArrowheads="1"/>
            </p:cNvSpPr>
            <p:nvPr/>
          </p:nvSpPr>
          <p:spPr bwMode="auto">
            <a:xfrm>
              <a:off x="2264" y="1654"/>
              <a:ext cx="13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FFB3BB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1" name="Rectangle 16">
              <a:extLst>
                <a:ext uri="{FF2B5EF4-FFF2-40B4-BE49-F238E27FC236}">
                  <a16:creationId xmlns:a16="http://schemas.microsoft.com/office/drawing/2014/main" id="{5C52E7C7-B101-552C-E4BE-2DEB163E97C6}"/>
                </a:ext>
              </a:extLst>
            </p:cNvPr>
            <p:cNvSpPr>
              <a:spLocks noChangeArrowheads="1"/>
            </p:cNvSpPr>
            <p:nvPr/>
          </p:nvSpPr>
          <p:spPr bwMode="auto">
            <a:xfrm>
              <a:off x="2255" y="2022"/>
              <a:ext cx="706"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Rectangle 17">
              <a:extLst>
                <a:ext uri="{FF2B5EF4-FFF2-40B4-BE49-F238E27FC236}">
                  <a16:creationId xmlns:a16="http://schemas.microsoft.com/office/drawing/2014/main" id="{3C6C071B-0A97-2353-A38A-A05135F43829}"/>
                </a:ext>
              </a:extLst>
            </p:cNvPr>
            <p:cNvSpPr>
              <a:spLocks noChangeArrowheads="1"/>
            </p:cNvSpPr>
            <p:nvPr/>
          </p:nvSpPr>
          <p:spPr bwMode="auto">
            <a:xfrm>
              <a:off x="2255" y="2022"/>
              <a:ext cx="706" cy="136"/>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Rectangle 18">
              <a:extLst>
                <a:ext uri="{FF2B5EF4-FFF2-40B4-BE49-F238E27FC236}">
                  <a16:creationId xmlns:a16="http://schemas.microsoft.com/office/drawing/2014/main" id="{8D7F0187-7FDF-60B8-DA6C-1315217C45A6}"/>
                </a:ext>
              </a:extLst>
            </p:cNvPr>
            <p:cNvSpPr>
              <a:spLocks noChangeArrowheads="1"/>
            </p:cNvSpPr>
            <p:nvPr/>
          </p:nvSpPr>
          <p:spPr bwMode="auto">
            <a:xfrm>
              <a:off x="2264" y="2024"/>
              <a:ext cx="121"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FFFFFF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4" name="Rectangle 50">
              <a:extLst>
                <a:ext uri="{FF2B5EF4-FFF2-40B4-BE49-F238E27FC236}">
                  <a16:creationId xmlns:a16="http://schemas.microsoft.com/office/drawing/2014/main" id="{3F2A56A5-A0BE-496D-D842-294AFF6902ED}"/>
                </a:ext>
              </a:extLst>
            </p:cNvPr>
            <p:cNvSpPr>
              <a:spLocks noChangeArrowheads="1"/>
            </p:cNvSpPr>
            <p:nvPr/>
          </p:nvSpPr>
          <p:spPr bwMode="auto">
            <a:xfrm>
              <a:off x="1533" y="1727"/>
              <a:ext cx="706" cy="135"/>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51">
              <a:extLst>
                <a:ext uri="{FF2B5EF4-FFF2-40B4-BE49-F238E27FC236}">
                  <a16:creationId xmlns:a16="http://schemas.microsoft.com/office/drawing/2014/main" id="{D53D35CB-B9A5-4AA0-C99D-20724FF214E4}"/>
                </a:ext>
              </a:extLst>
            </p:cNvPr>
            <p:cNvSpPr>
              <a:spLocks noChangeArrowheads="1"/>
            </p:cNvSpPr>
            <p:nvPr/>
          </p:nvSpPr>
          <p:spPr bwMode="auto">
            <a:xfrm>
              <a:off x="1542" y="1722"/>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bg1"/>
                  </a:solidFill>
                  <a:effectLst/>
                  <a:latin typeface="Segoe UI Black" panose="020B0A02040204020203" pitchFamily="34" charset="0"/>
                </a:rPr>
                <a:t>A</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136" name="Rectangle 52">
              <a:extLst>
                <a:ext uri="{FF2B5EF4-FFF2-40B4-BE49-F238E27FC236}">
                  <a16:creationId xmlns:a16="http://schemas.microsoft.com/office/drawing/2014/main" id="{013F6C51-1DB6-3B9A-CCE7-A77904824F64}"/>
                </a:ext>
              </a:extLst>
            </p:cNvPr>
            <p:cNvSpPr>
              <a:spLocks noChangeArrowheads="1"/>
            </p:cNvSpPr>
            <p:nvPr/>
          </p:nvSpPr>
          <p:spPr bwMode="auto">
            <a:xfrm>
              <a:off x="1608" y="1722"/>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7" name="Rectangle 53">
              <a:extLst>
                <a:ext uri="{FF2B5EF4-FFF2-40B4-BE49-F238E27FC236}">
                  <a16:creationId xmlns:a16="http://schemas.microsoft.com/office/drawing/2014/main" id="{972C915F-82FC-EF2F-CB01-3520473EE153}"/>
                </a:ext>
              </a:extLst>
            </p:cNvPr>
            <p:cNvSpPr>
              <a:spLocks noChangeArrowheads="1"/>
            </p:cNvSpPr>
            <p:nvPr/>
          </p:nvSpPr>
          <p:spPr bwMode="auto">
            <a:xfrm>
              <a:off x="1542" y="1800"/>
              <a:ext cx="13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FF5C39</a:t>
              </a:r>
              <a:endParaRPr kumimoji="0" lang="en-US" altLang="en-US" sz="1800" b="0" i="0" u="none" strike="noStrike" cap="none" normalizeH="0" baseline="0">
                <a:ln>
                  <a:noFill/>
                </a:ln>
                <a:effectLst/>
                <a:latin typeface="Arial" panose="020B0604020202020204" pitchFamily="34" charset="0"/>
              </a:endParaRPr>
            </a:p>
          </p:txBody>
        </p:sp>
        <p:sp>
          <p:nvSpPr>
            <p:cNvPr id="138" name="Rectangle 54">
              <a:extLst>
                <a:ext uri="{FF2B5EF4-FFF2-40B4-BE49-F238E27FC236}">
                  <a16:creationId xmlns:a16="http://schemas.microsoft.com/office/drawing/2014/main" id="{02B5BFED-C7ED-DE18-6C77-ED58F9EAE861}"/>
                </a:ext>
              </a:extLst>
            </p:cNvPr>
            <p:cNvSpPr>
              <a:spLocks noChangeArrowheads="1"/>
            </p:cNvSpPr>
            <p:nvPr/>
          </p:nvSpPr>
          <p:spPr bwMode="auto">
            <a:xfrm>
              <a:off x="1533" y="1871"/>
              <a:ext cx="706" cy="1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55">
              <a:extLst>
                <a:ext uri="{FF2B5EF4-FFF2-40B4-BE49-F238E27FC236}">
                  <a16:creationId xmlns:a16="http://schemas.microsoft.com/office/drawing/2014/main" id="{A1E4EB03-3097-80FB-9425-FA68FEB8BA2B}"/>
                </a:ext>
              </a:extLst>
            </p:cNvPr>
            <p:cNvSpPr>
              <a:spLocks noChangeArrowheads="1"/>
            </p:cNvSpPr>
            <p:nvPr/>
          </p:nvSpPr>
          <p:spPr bwMode="auto">
            <a:xfrm>
              <a:off x="1542" y="1865"/>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A38B"/>
                  </a:solidFill>
                  <a:effectLst/>
                  <a:latin typeface="Segoe UI Black" panose="020B0A02040204020203" pitchFamily="34" charset="0"/>
                </a:rPr>
                <a:t>A</a:t>
              </a:r>
              <a:endParaRPr kumimoji="0" lang="en-US" altLang="en-US" sz="1800" b="0" i="0" u="none" strike="noStrike" cap="none" normalizeH="0" baseline="0">
                <a:ln>
                  <a:noFill/>
                </a:ln>
                <a:solidFill>
                  <a:srgbClr val="FFA38B"/>
                </a:solidFill>
                <a:effectLst/>
                <a:latin typeface="Arial" panose="020B0604020202020204" pitchFamily="34" charset="0"/>
              </a:endParaRPr>
            </a:p>
          </p:txBody>
        </p:sp>
        <p:sp>
          <p:nvSpPr>
            <p:cNvPr id="140" name="Rectangle 56">
              <a:extLst>
                <a:ext uri="{FF2B5EF4-FFF2-40B4-BE49-F238E27FC236}">
                  <a16:creationId xmlns:a16="http://schemas.microsoft.com/office/drawing/2014/main" id="{B45AAB04-956C-F8D5-9CFF-C7CAAD8AD408}"/>
                </a:ext>
              </a:extLst>
            </p:cNvPr>
            <p:cNvSpPr>
              <a:spLocks noChangeArrowheads="1"/>
            </p:cNvSpPr>
            <p:nvPr/>
          </p:nvSpPr>
          <p:spPr bwMode="auto">
            <a:xfrm>
              <a:off x="1608" y="1865"/>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1" name="Rectangle 57">
              <a:extLst>
                <a:ext uri="{FF2B5EF4-FFF2-40B4-BE49-F238E27FC236}">
                  <a16:creationId xmlns:a16="http://schemas.microsoft.com/office/drawing/2014/main" id="{4EE801F8-1CDE-B902-3AD1-32CAFB57FFC7}"/>
                </a:ext>
              </a:extLst>
            </p:cNvPr>
            <p:cNvSpPr>
              <a:spLocks noChangeArrowheads="1"/>
            </p:cNvSpPr>
            <p:nvPr/>
          </p:nvSpPr>
          <p:spPr bwMode="auto">
            <a:xfrm>
              <a:off x="1542" y="1943"/>
              <a:ext cx="139"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2" name="Rectangle 58">
              <a:extLst>
                <a:ext uri="{FF2B5EF4-FFF2-40B4-BE49-F238E27FC236}">
                  <a16:creationId xmlns:a16="http://schemas.microsoft.com/office/drawing/2014/main" id="{44BF98EB-1AF5-AE7D-4AF5-9714CA04B930}"/>
                </a:ext>
              </a:extLst>
            </p:cNvPr>
            <p:cNvSpPr>
              <a:spLocks noChangeArrowheads="1"/>
            </p:cNvSpPr>
            <p:nvPr/>
          </p:nvSpPr>
          <p:spPr bwMode="auto">
            <a:xfrm>
              <a:off x="1533" y="1582"/>
              <a:ext cx="706" cy="136"/>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59">
              <a:extLst>
                <a:ext uri="{FF2B5EF4-FFF2-40B4-BE49-F238E27FC236}">
                  <a16:creationId xmlns:a16="http://schemas.microsoft.com/office/drawing/2014/main" id="{8382A1B4-A0F6-3D96-8A56-C557DBCC858F}"/>
                </a:ext>
              </a:extLst>
            </p:cNvPr>
            <p:cNvSpPr>
              <a:spLocks noChangeArrowheads="1"/>
            </p:cNvSpPr>
            <p:nvPr/>
          </p:nvSpPr>
          <p:spPr bwMode="auto">
            <a:xfrm>
              <a:off x="1542" y="1577"/>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73391D"/>
                  </a:solidFill>
                  <a:effectLst/>
                  <a:latin typeface="Segoe UI Black" panose="020B0A02040204020203" pitchFamily="34" charset="0"/>
                </a:rPr>
                <a:t>A</a:t>
              </a:r>
              <a:endParaRPr kumimoji="0" lang="en-US" altLang="en-US" sz="1800" b="0" i="0" u="none" strike="noStrike" cap="none" normalizeH="0" baseline="0">
                <a:ln>
                  <a:noFill/>
                </a:ln>
                <a:solidFill>
                  <a:srgbClr val="73391D"/>
                </a:solidFill>
                <a:effectLst/>
                <a:latin typeface="Arial" panose="020B0604020202020204" pitchFamily="34" charset="0"/>
              </a:endParaRPr>
            </a:p>
          </p:txBody>
        </p:sp>
        <p:sp>
          <p:nvSpPr>
            <p:cNvPr id="144" name="Rectangle 60">
              <a:extLst>
                <a:ext uri="{FF2B5EF4-FFF2-40B4-BE49-F238E27FC236}">
                  <a16:creationId xmlns:a16="http://schemas.microsoft.com/office/drawing/2014/main" id="{02824914-D73C-6FED-46D0-2288ABDD79E9}"/>
                </a:ext>
              </a:extLst>
            </p:cNvPr>
            <p:cNvSpPr>
              <a:spLocks noChangeArrowheads="1"/>
            </p:cNvSpPr>
            <p:nvPr/>
          </p:nvSpPr>
          <p:spPr bwMode="auto">
            <a:xfrm>
              <a:off x="1608" y="1577"/>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5" name="Rectangle 61">
              <a:extLst>
                <a:ext uri="{FF2B5EF4-FFF2-40B4-BE49-F238E27FC236}">
                  <a16:creationId xmlns:a16="http://schemas.microsoft.com/office/drawing/2014/main" id="{B898F71B-8461-AF20-D0EB-3747CF7D7A95}"/>
                </a:ext>
              </a:extLst>
            </p:cNvPr>
            <p:cNvSpPr>
              <a:spLocks noChangeArrowheads="1"/>
            </p:cNvSpPr>
            <p:nvPr/>
          </p:nvSpPr>
          <p:spPr bwMode="auto">
            <a:xfrm>
              <a:off x="1542" y="1654"/>
              <a:ext cx="13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FFA38B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6" name="Rectangle 62">
              <a:extLst>
                <a:ext uri="{FF2B5EF4-FFF2-40B4-BE49-F238E27FC236}">
                  <a16:creationId xmlns:a16="http://schemas.microsoft.com/office/drawing/2014/main" id="{0ED2A0D9-8FFB-6A72-0C87-D3FBE8DD560B}"/>
                </a:ext>
              </a:extLst>
            </p:cNvPr>
            <p:cNvSpPr>
              <a:spLocks noChangeArrowheads="1"/>
            </p:cNvSpPr>
            <p:nvPr/>
          </p:nvSpPr>
          <p:spPr bwMode="auto">
            <a:xfrm>
              <a:off x="1533" y="2022"/>
              <a:ext cx="707" cy="136"/>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Rectangle 63">
              <a:extLst>
                <a:ext uri="{FF2B5EF4-FFF2-40B4-BE49-F238E27FC236}">
                  <a16:creationId xmlns:a16="http://schemas.microsoft.com/office/drawing/2014/main" id="{7187DD42-A1BC-545F-E550-9AB90FEF5024}"/>
                </a:ext>
              </a:extLst>
            </p:cNvPr>
            <p:cNvSpPr>
              <a:spLocks noChangeArrowheads="1"/>
            </p:cNvSpPr>
            <p:nvPr/>
          </p:nvSpPr>
          <p:spPr bwMode="auto">
            <a:xfrm>
              <a:off x="1533" y="2022"/>
              <a:ext cx="707" cy="136"/>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 name="Rectangle 64">
              <a:extLst>
                <a:ext uri="{FF2B5EF4-FFF2-40B4-BE49-F238E27FC236}">
                  <a16:creationId xmlns:a16="http://schemas.microsoft.com/office/drawing/2014/main" id="{46A585E2-5676-6D10-F38E-C297B1316CB0}"/>
                </a:ext>
              </a:extLst>
            </p:cNvPr>
            <p:cNvSpPr>
              <a:spLocks noChangeArrowheads="1"/>
            </p:cNvSpPr>
            <p:nvPr/>
          </p:nvSpPr>
          <p:spPr bwMode="auto">
            <a:xfrm>
              <a:off x="1542" y="2024"/>
              <a:ext cx="127"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F4F3F5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9" name="Rectangle 65">
              <a:extLst>
                <a:ext uri="{FF2B5EF4-FFF2-40B4-BE49-F238E27FC236}">
                  <a16:creationId xmlns:a16="http://schemas.microsoft.com/office/drawing/2014/main" id="{FFD36222-1B6A-D06E-2C5A-2F60A5EAE6D3}"/>
                </a:ext>
              </a:extLst>
            </p:cNvPr>
            <p:cNvSpPr>
              <a:spLocks noChangeArrowheads="1"/>
            </p:cNvSpPr>
            <p:nvPr/>
          </p:nvSpPr>
          <p:spPr bwMode="auto">
            <a:xfrm>
              <a:off x="3698" y="1729"/>
              <a:ext cx="707" cy="1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66">
              <a:extLst>
                <a:ext uri="{FF2B5EF4-FFF2-40B4-BE49-F238E27FC236}">
                  <a16:creationId xmlns:a16="http://schemas.microsoft.com/office/drawing/2014/main" id="{00F569C3-F0A6-AB68-37D6-E27337A28FF6}"/>
                </a:ext>
              </a:extLst>
            </p:cNvPr>
            <p:cNvSpPr>
              <a:spLocks noChangeArrowheads="1"/>
            </p:cNvSpPr>
            <p:nvPr/>
          </p:nvSpPr>
          <p:spPr bwMode="auto">
            <a:xfrm>
              <a:off x="3707"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1" name="Rectangle 67">
              <a:extLst>
                <a:ext uri="{FF2B5EF4-FFF2-40B4-BE49-F238E27FC236}">
                  <a16:creationId xmlns:a16="http://schemas.microsoft.com/office/drawing/2014/main" id="{5C4F74AF-7392-DCBE-3211-62F780DE1BF6}"/>
                </a:ext>
              </a:extLst>
            </p:cNvPr>
            <p:cNvSpPr>
              <a:spLocks noChangeArrowheads="1"/>
            </p:cNvSpPr>
            <p:nvPr/>
          </p:nvSpPr>
          <p:spPr bwMode="auto">
            <a:xfrm>
              <a:off x="3773"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2" name="Rectangle 68">
              <a:extLst>
                <a:ext uri="{FF2B5EF4-FFF2-40B4-BE49-F238E27FC236}">
                  <a16:creationId xmlns:a16="http://schemas.microsoft.com/office/drawing/2014/main" id="{95D4825E-9710-87BD-E884-DBB8DDC06BF6}"/>
                </a:ext>
              </a:extLst>
            </p:cNvPr>
            <p:cNvSpPr>
              <a:spLocks noChangeArrowheads="1"/>
            </p:cNvSpPr>
            <p:nvPr/>
          </p:nvSpPr>
          <p:spPr bwMode="auto">
            <a:xfrm>
              <a:off x="3707" y="1801"/>
              <a:ext cx="139"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153" name="Rectangle 69">
              <a:extLst>
                <a:ext uri="{FF2B5EF4-FFF2-40B4-BE49-F238E27FC236}">
                  <a16:creationId xmlns:a16="http://schemas.microsoft.com/office/drawing/2014/main" id="{D7268F75-6836-AB66-2B3F-908AAFA5EC0D}"/>
                </a:ext>
              </a:extLst>
            </p:cNvPr>
            <p:cNvSpPr>
              <a:spLocks noChangeArrowheads="1"/>
            </p:cNvSpPr>
            <p:nvPr/>
          </p:nvSpPr>
          <p:spPr bwMode="auto">
            <a:xfrm>
              <a:off x="3698" y="1873"/>
              <a:ext cx="707" cy="136"/>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Rectangle 70">
              <a:extLst>
                <a:ext uri="{FF2B5EF4-FFF2-40B4-BE49-F238E27FC236}">
                  <a16:creationId xmlns:a16="http://schemas.microsoft.com/office/drawing/2014/main" id="{52E57C19-0592-FE59-DDF3-EE3FB916CC6F}"/>
                </a:ext>
              </a:extLst>
            </p:cNvPr>
            <p:cNvSpPr>
              <a:spLocks noChangeArrowheads="1"/>
            </p:cNvSpPr>
            <p:nvPr/>
          </p:nvSpPr>
          <p:spPr bwMode="auto">
            <a:xfrm>
              <a:off x="3707" y="1866"/>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8DC8E8"/>
                  </a:solidFill>
                  <a:effectLst/>
                  <a:latin typeface="Segoe UI Black" panose="020B0A02040204020203" pitchFamily="34" charset="0"/>
                </a:rPr>
                <a:t>A</a:t>
              </a:r>
              <a:endParaRPr kumimoji="0" lang="en-US" altLang="en-US" sz="1800" b="0" i="0" u="none" strike="noStrike" cap="none" normalizeH="0" baseline="0">
                <a:ln>
                  <a:noFill/>
                </a:ln>
                <a:solidFill>
                  <a:srgbClr val="8DC8E8"/>
                </a:solidFill>
                <a:effectLst/>
                <a:latin typeface="Arial" panose="020B0604020202020204" pitchFamily="34" charset="0"/>
              </a:endParaRPr>
            </a:p>
          </p:txBody>
        </p:sp>
        <p:sp>
          <p:nvSpPr>
            <p:cNvPr id="155" name="Rectangle 71">
              <a:extLst>
                <a:ext uri="{FF2B5EF4-FFF2-40B4-BE49-F238E27FC236}">
                  <a16:creationId xmlns:a16="http://schemas.microsoft.com/office/drawing/2014/main" id="{EF9DB0E0-90C5-3027-7810-63E6563E5E9E}"/>
                </a:ext>
              </a:extLst>
            </p:cNvPr>
            <p:cNvSpPr>
              <a:spLocks noChangeArrowheads="1"/>
            </p:cNvSpPr>
            <p:nvPr/>
          </p:nvSpPr>
          <p:spPr bwMode="auto">
            <a:xfrm>
              <a:off x="3773" y="1866"/>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6" name="Rectangle 72">
              <a:extLst>
                <a:ext uri="{FF2B5EF4-FFF2-40B4-BE49-F238E27FC236}">
                  <a16:creationId xmlns:a16="http://schemas.microsoft.com/office/drawing/2014/main" id="{10245491-7751-4924-BB65-172A06E4862A}"/>
                </a:ext>
              </a:extLst>
            </p:cNvPr>
            <p:cNvSpPr>
              <a:spLocks noChangeArrowheads="1"/>
            </p:cNvSpPr>
            <p:nvPr/>
          </p:nvSpPr>
          <p:spPr bwMode="auto">
            <a:xfrm>
              <a:off x="3707" y="1944"/>
              <a:ext cx="135"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7" name="Rectangle 73">
              <a:extLst>
                <a:ext uri="{FF2B5EF4-FFF2-40B4-BE49-F238E27FC236}">
                  <a16:creationId xmlns:a16="http://schemas.microsoft.com/office/drawing/2014/main" id="{35336BF9-AA79-A5E1-0EB3-5A8E319B64DC}"/>
                </a:ext>
              </a:extLst>
            </p:cNvPr>
            <p:cNvSpPr>
              <a:spLocks noChangeArrowheads="1"/>
            </p:cNvSpPr>
            <p:nvPr/>
          </p:nvSpPr>
          <p:spPr bwMode="auto">
            <a:xfrm>
              <a:off x="3698" y="1583"/>
              <a:ext cx="707" cy="1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Rectangle 74">
              <a:extLst>
                <a:ext uri="{FF2B5EF4-FFF2-40B4-BE49-F238E27FC236}">
                  <a16:creationId xmlns:a16="http://schemas.microsoft.com/office/drawing/2014/main" id="{1383C4D8-F22F-09DA-F5FF-0C7796E37D2C}"/>
                </a:ext>
              </a:extLst>
            </p:cNvPr>
            <p:cNvSpPr>
              <a:spLocks noChangeArrowheads="1"/>
            </p:cNvSpPr>
            <p:nvPr/>
          </p:nvSpPr>
          <p:spPr bwMode="auto">
            <a:xfrm>
              <a:off x="3707" y="1578"/>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2A446F"/>
                  </a:solidFill>
                  <a:effectLst/>
                  <a:latin typeface="Segoe UI Black" panose="020B0A02040204020203" pitchFamily="34" charset="0"/>
                </a:rPr>
                <a:t>A</a:t>
              </a:r>
              <a:endParaRPr kumimoji="0" lang="en-US" altLang="en-US" sz="1800" b="0" i="0" u="none" strike="noStrike" cap="none" normalizeH="0" baseline="0">
                <a:ln>
                  <a:noFill/>
                </a:ln>
                <a:solidFill>
                  <a:srgbClr val="2A446F"/>
                </a:solidFill>
                <a:effectLst/>
                <a:latin typeface="Arial" panose="020B0604020202020204" pitchFamily="34" charset="0"/>
              </a:endParaRPr>
            </a:p>
          </p:txBody>
        </p:sp>
        <p:sp>
          <p:nvSpPr>
            <p:cNvPr id="159" name="Rectangle 75">
              <a:extLst>
                <a:ext uri="{FF2B5EF4-FFF2-40B4-BE49-F238E27FC236}">
                  <a16:creationId xmlns:a16="http://schemas.microsoft.com/office/drawing/2014/main" id="{F8A291F3-5F05-4D9F-FF98-0E938224AB49}"/>
                </a:ext>
              </a:extLst>
            </p:cNvPr>
            <p:cNvSpPr>
              <a:spLocks noChangeArrowheads="1"/>
            </p:cNvSpPr>
            <p:nvPr/>
          </p:nvSpPr>
          <p:spPr bwMode="auto">
            <a:xfrm>
              <a:off x="3773" y="1578"/>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0" name="Rectangle 76">
              <a:extLst>
                <a:ext uri="{FF2B5EF4-FFF2-40B4-BE49-F238E27FC236}">
                  <a16:creationId xmlns:a16="http://schemas.microsoft.com/office/drawing/2014/main" id="{711EA30E-FBA6-A45D-3AB5-9BFAAA4F74EC}"/>
                </a:ext>
              </a:extLst>
            </p:cNvPr>
            <p:cNvSpPr>
              <a:spLocks noChangeArrowheads="1"/>
            </p:cNvSpPr>
            <p:nvPr/>
          </p:nvSpPr>
          <p:spPr bwMode="auto">
            <a:xfrm>
              <a:off x="3707" y="1655"/>
              <a:ext cx="140"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1" name="Rectangle 80">
              <a:extLst>
                <a:ext uri="{FF2B5EF4-FFF2-40B4-BE49-F238E27FC236}">
                  <a16:creationId xmlns:a16="http://schemas.microsoft.com/office/drawing/2014/main" id="{402CC45E-E3F7-99AE-4246-EDA17B251F58}"/>
                </a:ext>
              </a:extLst>
            </p:cNvPr>
            <p:cNvSpPr>
              <a:spLocks noChangeArrowheads="1"/>
            </p:cNvSpPr>
            <p:nvPr/>
          </p:nvSpPr>
          <p:spPr bwMode="auto">
            <a:xfrm>
              <a:off x="2981" y="1438"/>
              <a:ext cx="1423" cy="135"/>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Rectangle 81">
              <a:extLst>
                <a:ext uri="{FF2B5EF4-FFF2-40B4-BE49-F238E27FC236}">
                  <a16:creationId xmlns:a16="http://schemas.microsoft.com/office/drawing/2014/main" id="{7A7BC5CE-43ED-9824-000C-93E38EE637C7}"/>
                </a:ext>
              </a:extLst>
            </p:cNvPr>
            <p:cNvSpPr>
              <a:spLocks noChangeArrowheads="1"/>
            </p:cNvSpPr>
            <p:nvPr/>
          </p:nvSpPr>
          <p:spPr bwMode="auto">
            <a:xfrm>
              <a:off x="2977" y="1437"/>
              <a:ext cx="1427" cy="1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82">
              <a:extLst>
                <a:ext uri="{FF2B5EF4-FFF2-40B4-BE49-F238E27FC236}">
                  <a16:creationId xmlns:a16="http://schemas.microsoft.com/office/drawing/2014/main" id="{BCB32392-D5A3-18DE-86D7-01DD99BBC918}"/>
                </a:ext>
              </a:extLst>
            </p:cNvPr>
            <p:cNvSpPr>
              <a:spLocks noEditPoints="1"/>
            </p:cNvSpPr>
            <p:nvPr/>
          </p:nvSpPr>
          <p:spPr bwMode="auto">
            <a:xfrm>
              <a:off x="2978" y="1437"/>
              <a:ext cx="1427" cy="136"/>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Rectangle 83">
              <a:extLst>
                <a:ext uri="{FF2B5EF4-FFF2-40B4-BE49-F238E27FC236}">
                  <a16:creationId xmlns:a16="http://schemas.microsoft.com/office/drawing/2014/main" id="{79267542-F45B-FE9D-7594-11FCC092E62F}"/>
                </a:ext>
              </a:extLst>
            </p:cNvPr>
            <p:cNvSpPr>
              <a:spLocks noChangeArrowheads="1"/>
            </p:cNvSpPr>
            <p:nvPr/>
          </p:nvSpPr>
          <p:spPr bwMode="auto">
            <a:xfrm>
              <a:off x="2978" y="1437"/>
              <a:ext cx="1426" cy="1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Rectangle 84">
              <a:extLst>
                <a:ext uri="{FF2B5EF4-FFF2-40B4-BE49-F238E27FC236}">
                  <a16:creationId xmlns:a16="http://schemas.microsoft.com/office/drawing/2014/main" id="{5E2C6282-8E46-D364-8318-83935ED33B79}"/>
                </a:ext>
              </a:extLst>
            </p:cNvPr>
            <p:cNvSpPr>
              <a:spLocks noChangeArrowheads="1"/>
            </p:cNvSpPr>
            <p:nvPr/>
          </p:nvSpPr>
          <p:spPr bwMode="auto">
            <a:xfrm>
              <a:off x="2989" y="1440"/>
              <a:ext cx="31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Segoe UI" panose="020B0502040204020203" pitchFamily="34" charset="0"/>
                </a:rPr>
                <a:t>Blue Black</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6" name="Rectangle 85">
              <a:extLst>
                <a:ext uri="{FF2B5EF4-FFF2-40B4-BE49-F238E27FC236}">
                  <a16:creationId xmlns:a16="http://schemas.microsoft.com/office/drawing/2014/main" id="{0B393802-D21D-8975-8C36-162D7BEA6CBE}"/>
                </a:ext>
              </a:extLst>
            </p:cNvPr>
            <p:cNvSpPr>
              <a:spLocks noChangeArrowheads="1"/>
            </p:cNvSpPr>
            <p:nvPr/>
          </p:nvSpPr>
          <p:spPr bwMode="auto">
            <a:xfrm>
              <a:off x="2989" y="1508"/>
              <a:ext cx="13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7" name="Rectangle 86">
              <a:extLst>
                <a:ext uri="{FF2B5EF4-FFF2-40B4-BE49-F238E27FC236}">
                  <a16:creationId xmlns:a16="http://schemas.microsoft.com/office/drawing/2014/main" id="{2BDA9813-AFDC-79C6-DB26-1598AF6BAC16}"/>
                </a:ext>
              </a:extLst>
            </p:cNvPr>
            <p:cNvSpPr>
              <a:spLocks noChangeArrowheads="1"/>
            </p:cNvSpPr>
            <p:nvPr/>
          </p:nvSpPr>
          <p:spPr bwMode="auto">
            <a:xfrm>
              <a:off x="2977" y="1730"/>
              <a:ext cx="706" cy="136"/>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87">
              <a:extLst>
                <a:ext uri="{FF2B5EF4-FFF2-40B4-BE49-F238E27FC236}">
                  <a16:creationId xmlns:a16="http://schemas.microsoft.com/office/drawing/2014/main" id="{411F874A-C6B0-2C8F-8D80-3B948A0EBB16}"/>
                </a:ext>
              </a:extLst>
            </p:cNvPr>
            <p:cNvSpPr>
              <a:spLocks noChangeArrowheads="1"/>
            </p:cNvSpPr>
            <p:nvPr/>
          </p:nvSpPr>
          <p:spPr bwMode="auto">
            <a:xfrm>
              <a:off x="2985"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9" name="Rectangle 88">
              <a:extLst>
                <a:ext uri="{FF2B5EF4-FFF2-40B4-BE49-F238E27FC236}">
                  <a16:creationId xmlns:a16="http://schemas.microsoft.com/office/drawing/2014/main" id="{5EDB1A6F-DD18-9038-C5CB-11B96B5AD004}"/>
                </a:ext>
              </a:extLst>
            </p:cNvPr>
            <p:cNvSpPr>
              <a:spLocks noChangeArrowheads="1"/>
            </p:cNvSpPr>
            <p:nvPr/>
          </p:nvSpPr>
          <p:spPr bwMode="auto">
            <a:xfrm>
              <a:off x="2985" y="1803"/>
              <a:ext cx="140"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C73ECC</a:t>
              </a:r>
              <a:endParaRPr kumimoji="0" lang="en-US" altLang="en-US" sz="1800" b="0" i="0" u="none" strike="noStrike" cap="none" normalizeH="0" baseline="0">
                <a:ln>
                  <a:noFill/>
                </a:ln>
                <a:effectLst/>
                <a:latin typeface="Arial" panose="020B0604020202020204" pitchFamily="34" charset="0"/>
              </a:endParaRPr>
            </a:p>
          </p:txBody>
        </p:sp>
        <p:sp>
          <p:nvSpPr>
            <p:cNvPr id="170" name="Rectangle 89">
              <a:extLst>
                <a:ext uri="{FF2B5EF4-FFF2-40B4-BE49-F238E27FC236}">
                  <a16:creationId xmlns:a16="http://schemas.microsoft.com/office/drawing/2014/main" id="{46792FFA-8B4A-C9D5-30FE-6EF4E38DCE65}"/>
                </a:ext>
              </a:extLst>
            </p:cNvPr>
            <p:cNvSpPr>
              <a:spLocks noChangeArrowheads="1"/>
            </p:cNvSpPr>
            <p:nvPr/>
          </p:nvSpPr>
          <p:spPr bwMode="auto">
            <a:xfrm>
              <a:off x="2977" y="1875"/>
              <a:ext cx="706" cy="135"/>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90">
              <a:extLst>
                <a:ext uri="{FF2B5EF4-FFF2-40B4-BE49-F238E27FC236}">
                  <a16:creationId xmlns:a16="http://schemas.microsoft.com/office/drawing/2014/main" id="{533D95D6-B403-DDFC-4D98-E8B06E1E0DEF}"/>
                </a:ext>
              </a:extLst>
            </p:cNvPr>
            <p:cNvSpPr>
              <a:spLocks noChangeArrowheads="1"/>
            </p:cNvSpPr>
            <p:nvPr/>
          </p:nvSpPr>
          <p:spPr bwMode="auto">
            <a:xfrm>
              <a:off x="2985" y="1869"/>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CD9BCF"/>
                  </a:solidFill>
                  <a:effectLst/>
                  <a:latin typeface="Segoe UI Black" panose="020B0A02040204020203" pitchFamily="34" charset="0"/>
                </a:rPr>
                <a:t>A</a:t>
              </a:r>
              <a:endParaRPr kumimoji="0" lang="en-US" altLang="en-US" sz="1800" b="0" i="0" u="none" strike="noStrike" cap="none" normalizeH="0" baseline="0">
                <a:ln>
                  <a:noFill/>
                </a:ln>
                <a:solidFill>
                  <a:srgbClr val="CD9BCF"/>
                </a:solidFill>
                <a:effectLst/>
                <a:latin typeface="Arial" panose="020B0604020202020204" pitchFamily="34" charset="0"/>
              </a:endParaRPr>
            </a:p>
          </p:txBody>
        </p:sp>
        <p:sp>
          <p:nvSpPr>
            <p:cNvPr id="172" name="Rectangle 91">
              <a:extLst>
                <a:ext uri="{FF2B5EF4-FFF2-40B4-BE49-F238E27FC236}">
                  <a16:creationId xmlns:a16="http://schemas.microsoft.com/office/drawing/2014/main" id="{0EFB16E1-B610-3E34-788E-531055F75C6D}"/>
                </a:ext>
              </a:extLst>
            </p:cNvPr>
            <p:cNvSpPr>
              <a:spLocks noChangeArrowheads="1"/>
            </p:cNvSpPr>
            <p:nvPr/>
          </p:nvSpPr>
          <p:spPr bwMode="auto">
            <a:xfrm>
              <a:off x="3051" y="1869"/>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3" name="Rectangle 92">
              <a:extLst>
                <a:ext uri="{FF2B5EF4-FFF2-40B4-BE49-F238E27FC236}">
                  <a16:creationId xmlns:a16="http://schemas.microsoft.com/office/drawing/2014/main" id="{56EADEF5-92BD-E31B-D7BA-CB2FFC752404}"/>
                </a:ext>
              </a:extLst>
            </p:cNvPr>
            <p:cNvSpPr>
              <a:spLocks noChangeArrowheads="1"/>
            </p:cNvSpPr>
            <p:nvPr/>
          </p:nvSpPr>
          <p:spPr bwMode="auto">
            <a:xfrm>
              <a:off x="2985" y="1946"/>
              <a:ext cx="13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4" name="Rectangle 93">
              <a:extLst>
                <a:ext uri="{FF2B5EF4-FFF2-40B4-BE49-F238E27FC236}">
                  <a16:creationId xmlns:a16="http://schemas.microsoft.com/office/drawing/2014/main" id="{A4651563-725A-42FB-A551-7BD595DAAB2A}"/>
                </a:ext>
              </a:extLst>
            </p:cNvPr>
            <p:cNvSpPr>
              <a:spLocks noChangeArrowheads="1"/>
            </p:cNvSpPr>
            <p:nvPr/>
          </p:nvSpPr>
          <p:spPr bwMode="auto">
            <a:xfrm>
              <a:off x="2977" y="1586"/>
              <a:ext cx="706" cy="135"/>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94">
              <a:extLst>
                <a:ext uri="{FF2B5EF4-FFF2-40B4-BE49-F238E27FC236}">
                  <a16:creationId xmlns:a16="http://schemas.microsoft.com/office/drawing/2014/main" id="{8E565B76-5606-9BEE-3C2A-9EC9CCB09C36}"/>
                </a:ext>
              </a:extLst>
            </p:cNvPr>
            <p:cNvSpPr>
              <a:spLocks noChangeArrowheads="1"/>
            </p:cNvSpPr>
            <p:nvPr/>
          </p:nvSpPr>
          <p:spPr bwMode="auto">
            <a:xfrm>
              <a:off x="2985" y="1580"/>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702573"/>
                  </a:solidFill>
                  <a:effectLst/>
                  <a:latin typeface="Segoe UI Black" panose="020B0A02040204020203" pitchFamily="34" charset="0"/>
                </a:rPr>
                <a:t>A</a:t>
              </a:r>
              <a:endParaRPr kumimoji="0" lang="en-US" altLang="en-US" sz="1800" b="0" i="0" u="none" strike="noStrike" cap="none" normalizeH="0" baseline="0">
                <a:ln>
                  <a:noFill/>
                </a:ln>
                <a:solidFill>
                  <a:srgbClr val="702573"/>
                </a:solidFill>
                <a:effectLst/>
                <a:latin typeface="Arial" panose="020B0604020202020204" pitchFamily="34" charset="0"/>
              </a:endParaRPr>
            </a:p>
          </p:txBody>
        </p:sp>
        <p:sp>
          <p:nvSpPr>
            <p:cNvPr id="176" name="Rectangle 95">
              <a:extLst>
                <a:ext uri="{FF2B5EF4-FFF2-40B4-BE49-F238E27FC236}">
                  <a16:creationId xmlns:a16="http://schemas.microsoft.com/office/drawing/2014/main" id="{0F7BBE85-752A-FE9A-9AC7-2922CC388619}"/>
                </a:ext>
              </a:extLst>
            </p:cNvPr>
            <p:cNvSpPr>
              <a:spLocks noChangeArrowheads="1"/>
            </p:cNvSpPr>
            <p:nvPr/>
          </p:nvSpPr>
          <p:spPr bwMode="auto">
            <a:xfrm>
              <a:off x="3051" y="1580"/>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7" name="Rectangle 96">
              <a:extLst>
                <a:ext uri="{FF2B5EF4-FFF2-40B4-BE49-F238E27FC236}">
                  <a16:creationId xmlns:a16="http://schemas.microsoft.com/office/drawing/2014/main" id="{FA2EC768-776D-DD02-C600-5E5FAA7E5545}"/>
                </a:ext>
              </a:extLst>
            </p:cNvPr>
            <p:cNvSpPr>
              <a:spLocks noChangeArrowheads="1"/>
            </p:cNvSpPr>
            <p:nvPr/>
          </p:nvSpPr>
          <p:spPr bwMode="auto">
            <a:xfrm>
              <a:off x="2985" y="1658"/>
              <a:ext cx="14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CD9BCF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8" name="Rectangle 97">
              <a:extLst>
                <a:ext uri="{FF2B5EF4-FFF2-40B4-BE49-F238E27FC236}">
                  <a16:creationId xmlns:a16="http://schemas.microsoft.com/office/drawing/2014/main" id="{CD790AAF-4BA3-B493-2F1F-BDA41E09AB78}"/>
                </a:ext>
              </a:extLst>
            </p:cNvPr>
            <p:cNvSpPr>
              <a:spLocks noChangeArrowheads="1"/>
            </p:cNvSpPr>
            <p:nvPr/>
          </p:nvSpPr>
          <p:spPr bwMode="auto">
            <a:xfrm>
              <a:off x="2976" y="2023"/>
              <a:ext cx="1428" cy="13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Rectangle 98">
              <a:extLst>
                <a:ext uri="{FF2B5EF4-FFF2-40B4-BE49-F238E27FC236}">
                  <a16:creationId xmlns:a16="http://schemas.microsoft.com/office/drawing/2014/main" id="{2CF19095-ED9C-843C-9981-F0ACEB0647B6}"/>
                </a:ext>
              </a:extLst>
            </p:cNvPr>
            <p:cNvSpPr>
              <a:spLocks noChangeArrowheads="1"/>
            </p:cNvSpPr>
            <p:nvPr/>
          </p:nvSpPr>
          <p:spPr bwMode="auto">
            <a:xfrm>
              <a:off x="2977" y="2024"/>
              <a:ext cx="1427" cy="136"/>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 name="Rectangle 99">
              <a:extLst>
                <a:ext uri="{FF2B5EF4-FFF2-40B4-BE49-F238E27FC236}">
                  <a16:creationId xmlns:a16="http://schemas.microsoft.com/office/drawing/2014/main" id="{601060D9-AF0F-2218-FF44-DDDF17F63939}"/>
                </a:ext>
              </a:extLst>
            </p:cNvPr>
            <p:cNvSpPr>
              <a:spLocks noChangeArrowheads="1"/>
            </p:cNvSpPr>
            <p:nvPr/>
          </p:nvSpPr>
          <p:spPr bwMode="auto">
            <a:xfrm>
              <a:off x="2985" y="2028"/>
              <a:ext cx="13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000000</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181" name="Rectangle 100">
              <a:extLst>
                <a:ext uri="{FF2B5EF4-FFF2-40B4-BE49-F238E27FC236}">
                  <a16:creationId xmlns:a16="http://schemas.microsoft.com/office/drawing/2014/main" id="{034DA969-8FFB-7F4C-234B-DFFD70ABC48C}"/>
                </a:ext>
              </a:extLst>
            </p:cNvPr>
            <p:cNvSpPr>
              <a:spLocks noChangeArrowheads="1"/>
            </p:cNvSpPr>
            <p:nvPr/>
          </p:nvSpPr>
          <p:spPr bwMode="auto">
            <a:xfrm>
              <a:off x="1532" y="1439"/>
              <a:ext cx="1430" cy="136"/>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101">
              <a:extLst>
                <a:ext uri="{FF2B5EF4-FFF2-40B4-BE49-F238E27FC236}">
                  <a16:creationId xmlns:a16="http://schemas.microsoft.com/office/drawing/2014/main" id="{2B90725F-25AD-06DC-A4E6-C1157B9F8E88}"/>
                </a:ext>
              </a:extLst>
            </p:cNvPr>
            <p:cNvSpPr>
              <a:spLocks noChangeArrowheads="1"/>
            </p:cNvSpPr>
            <p:nvPr/>
          </p:nvSpPr>
          <p:spPr bwMode="auto">
            <a:xfrm>
              <a:off x="1532" y="1439"/>
              <a:ext cx="1429" cy="136"/>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 name="Rectangle 102">
              <a:extLst>
                <a:ext uri="{FF2B5EF4-FFF2-40B4-BE49-F238E27FC236}">
                  <a16:creationId xmlns:a16="http://schemas.microsoft.com/office/drawing/2014/main" id="{B0A061F4-3DDD-6387-1B95-368CF9659D3C}"/>
                </a:ext>
              </a:extLst>
            </p:cNvPr>
            <p:cNvSpPr>
              <a:spLocks noChangeArrowheads="1"/>
            </p:cNvSpPr>
            <p:nvPr/>
          </p:nvSpPr>
          <p:spPr bwMode="auto">
            <a:xfrm>
              <a:off x="1541" y="1435"/>
              <a:ext cx="38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1A1A1A"/>
                  </a:solidFill>
                  <a:effectLst/>
                  <a:latin typeface="Segoe UI" panose="020B0502040204020203" pitchFamily="34" charset="0"/>
                </a:rPr>
                <a:t>Neutral Gray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4" name="Rectangle 103">
              <a:extLst>
                <a:ext uri="{FF2B5EF4-FFF2-40B4-BE49-F238E27FC236}">
                  <a16:creationId xmlns:a16="http://schemas.microsoft.com/office/drawing/2014/main" id="{7026A3C0-5DC0-E561-8FAB-5BCAE95155DD}"/>
                </a:ext>
              </a:extLst>
            </p:cNvPr>
            <p:cNvSpPr>
              <a:spLocks noChangeArrowheads="1"/>
            </p:cNvSpPr>
            <p:nvPr/>
          </p:nvSpPr>
          <p:spPr bwMode="auto">
            <a:xfrm>
              <a:off x="1541" y="1502"/>
              <a:ext cx="13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5" name="Rectangle 14">
              <a:extLst>
                <a:ext uri="{FF2B5EF4-FFF2-40B4-BE49-F238E27FC236}">
                  <a16:creationId xmlns:a16="http://schemas.microsoft.com/office/drawing/2014/main" id="{885C7EC7-330E-1F87-D344-A2A1E2819EA0}"/>
                </a:ext>
              </a:extLst>
            </p:cNvPr>
            <p:cNvSpPr>
              <a:spLocks noChangeArrowheads="1"/>
            </p:cNvSpPr>
            <p:nvPr/>
          </p:nvSpPr>
          <p:spPr bwMode="auto">
            <a:xfrm>
              <a:off x="2329" y="1724"/>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6" name="Rectangle 95">
              <a:extLst>
                <a:ext uri="{FF2B5EF4-FFF2-40B4-BE49-F238E27FC236}">
                  <a16:creationId xmlns:a16="http://schemas.microsoft.com/office/drawing/2014/main" id="{1B403542-3C4C-EA16-AA2D-E3817F52C34E}"/>
                </a:ext>
              </a:extLst>
            </p:cNvPr>
            <p:cNvSpPr>
              <a:spLocks noChangeArrowheads="1"/>
            </p:cNvSpPr>
            <p:nvPr/>
          </p:nvSpPr>
          <p:spPr bwMode="auto">
            <a:xfrm>
              <a:off x="3051"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518898653"/>
      </p:ext>
    </p:extLst>
  </p:cSld>
  <p:clrMap bg1="lt1" tx1="dk1" bg2="lt2" tx2="dk2" accent1="accent1" accent2="accent2" accent3="accent3" accent4="accent4" accent5="accent5" accent6="accent6" hlink="hlink" folHlink="folHlink"/>
  <p:sldLayoutIdLst>
    <p:sldLayoutId id="2147485222" r:id="rId1"/>
    <p:sldLayoutId id="2147485223" r:id="rId2"/>
    <p:sldLayoutId id="2147485224" r:id="rId3"/>
    <p:sldLayoutId id="2147485225" r:id="rId4"/>
    <p:sldLayoutId id="2147485226" r:id="rId5"/>
    <p:sldLayoutId id="2147485227" r:id="rId6"/>
    <p:sldLayoutId id="2147485228" r:id="rId7"/>
    <p:sldLayoutId id="2147485229" r:id="rId8"/>
    <p:sldLayoutId id="2147485230" r:id="rId9"/>
    <p:sldLayoutId id="2147485231" r:id="rId10"/>
    <p:sldLayoutId id="2147485232" r:id="rId11"/>
    <p:sldLayoutId id="2147485233" r:id="rId12"/>
    <p:sldLayoutId id="2147485234" r:id="rId13"/>
    <p:sldLayoutId id="2147485235" r:id="rId14"/>
    <p:sldLayoutId id="2147485236" r:id="rId15"/>
    <p:sldLayoutId id="2147485237" r:id="rId16"/>
    <p:sldLayoutId id="2147485238" r:id="rId17"/>
    <p:sldLayoutId id="2147485239" r:id="rId18"/>
    <p:sldLayoutId id="2147485240" r:id="rId19"/>
    <p:sldLayoutId id="2147485241" r:id="rId20"/>
    <p:sldLayoutId id="2147485242" r:id="rId21"/>
    <p:sldLayoutId id="2147485243" r:id="rId22"/>
    <p:sldLayoutId id="2147485244" r:id="rId23"/>
    <p:sldLayoutId id="2147485245" r:id="rId24"/>
    <p:sldLayoutId id="2147485246" r:id="rId25"/>
    <p:sldLayoutId id="2147485247" r:id="rId26"/>
    <p:sldLayoutId id="2147485248" r:id="rId27"/>
    <p:sldLayoutId id="2147485249" r:id="rId28"/>
    <p:sldLayoutId id="2147485250" r:id="rId29"/>
    <p:sldLayoutId id="2147485251" r:id="rId30"/>
    <p:sldLayoutId id="2147485252" r:id="rId31"/>
    <p:sldLayoutId id="2147485253" r:id="rId32"/>
    <p:sldLayoutId id="2147485254" r:id="rId33"/>
    <p:sldLayoutId id="2147485255" r:id="rId34"/>
    <p:sldLayoutId id="2147485256" r:id="rId35"/>
    <p:sldLayoutId id="2147485257" r:id="rId36"/>
    <p:sldLayoutId id="2147485258" r:id="rId37"/>
    <p:sldLayoutId id="2147485259" r:id="rId38"/>
    <p:sldLayoutId id="2147485260" r:id="rId39"/>
    <p:sldLayoutId id="2147485261" r:id="rId40"/>
    <p:sldLayoutId id="2147485262" r:id="rId41"/>
    <p:sldLayoutId id="2147485263" r:id="rId42"/>
    <p:sldLayoutId id="2147485264" r:id="rId43"/>
    <p:sldLayoutId id="2147485265" r:id="rId44"/>
    <p:sldLayoutId id="2147485266" r:id="rId45"/>
    <p:sldLayoutId id="2147485267" r:id="rId46"/>
    <p:sldLayoutId id="2147485268" r:id="rId47"/>
    <p:sldLayoutId id="2147485269" r:id="rId48"/>
    <p:sldLayoutId id="2147485270" r:id="rId49"/>
    <p:sldLayoutId id="2147485271" r:id="rId50"/>
    <p:sldLayoutId id="2147485272" r:id="rId51"/>
    <p:sldLayoutId id="2147485273" r:id="rId52"/>
    <p:sldLayoutId id="2147485274" r:id="rId53"/>
    <p:sldLayoutId id="2147485275" r:id="rId54"/>
    <p:sldLayoutId id="2147485276" r:id="rId55"/>
    <p:sldLayoutId id="2147485277" r:id="rId56"/>
    <p:sldLayoutId id="2147485278" r:id="rId57"/>
    <p:sldLayoutId id="2147485279" r:id="rId58"/>
    <p:sldLayoutId id="2147485280" r:id="rId59"/>
    <p:sldLayoutId id="2147485281" r:id="rId60"/>
    <p:sldLayoutId id="2147485282" r:id="rId61"/>
    <p:sldLayoutId id="2147485283" r:id="rId62"/>
    <p:sldLayoutId id="2147485284" r:id="rId63"/>
    <p:sldLayoutId id="2147485285" r:id="rId64"/>
    <p:sldLayoutId id="2147485286" r:id="rId65"/>
    <p:sldLayoutId id="2147485287" r:id="rId66"/>
    <p:sldLayoutId id="2147485288" r:id="rId67"/>
    <p:sldLayoutId id="2147485289" r:id="rId68"/>
    <p:sldLayoutId id="2147485290" r:id="rId69"/>
    <p:sldLayoutId id="2147485291" r:id="rId7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bg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review.docs.microsoft.com/en-us/help/learn/id-guidance-learning-objectives?branch=main"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hyperlink" Target="https://review.docs.microsoft.com/en-us/help/learn/id-guidance-modulepattern-challengeproject?branch=main" TargetMode="External"/><Relationship Id="rId3" Type="http://schemas.openxmlformats.org/officeDocument/2006/relationships/hyperlink" Target="https://review.docs.microsoft.com/en-us/help/learn/id-guidance-standardmodules?branch=main" TargetMode="External"/><Relationship Id="rId7" Type="http://schemas.openxmlformats.org/officeDocument/2006/relationships/hyperlink" Target="https://review.docs.microsoft.com/en-us/help/learn/id-guidance-modulepattern-guidedproject?branch=main"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hyperlink" Target="https://review.docs.microsoft.com/en-us/help/learn/id-guidance-modulepattern-buildyourfirst?branch=main" TargetMode="External"/><Relationship Id="rId5" Type="http://schemas.openxmlformats.org/officeDocument/2006/relationships/hyperlink" Target="https://review.docs.microsoft.com/en-us/help/learn/id-guidance-choosemodules?branch=main" TargetMode="External"/><Relationship Id="rId4" Type="http://schemas.openxmlformats.org/officeDocument/2006/relationships/hyperlink" Target="https://review.docs.microsoft.com/en-us/help/learn/id-guidance-intromodules?branch=main"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oleObject" Target="../embeddings/oleObject1.bin"/><Relationship Id="rId7" Type="http://schemas.openxmlformats.org/officeDocument/2006/relationships/package" Target="../embeddings/Microsoft_Word_Document.docx"/><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8.emf"/><Relationship Id="rId5" Type="http://schemas.openxmlformats.org/officeDocument/2006/relationships/oleObject" Target="../embeddings/oleObject2.bin"/><Relationship Id="rId4" Type="http://schemas.openxmlformats.org/officeDocument/2006/relationships/image" Target="../media/image47.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review.docs.microsoft.com/en-us/help/learn/unit-labs-add-azure-sandbox?branch=main"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hyperlink" Target="https://chrome.google.com/webstore/detail/microsoft-learn-maintenan/kagphmnlicelfcbbhhmgjcpgnbponlda"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mseng.visualstudio.com/TechnicalContent/"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hyperlink" Target="https://aka.ms/ComputeDocDependency" TargetMode="External"/><Relationship Id="rId4" Type="http://schemas.openxmlformats.org/officeDocument/2006/relationships/hyperlink" Target="https://ceapex.visualstudio.com/Microsoft%20Learn/"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hyperlink" Target="https://teams.microsoft.com/l/meetup-join/19%3ameeting_YmMwMTI5ZWQtYWQyOC00MTUzLTg1NzktYmY2NTljNGViZTk0%40thread.v2/0?context=%7b%22Tid%22%3a%2272f988bf-86f1-41af-91ab-2d7cd011db47%22%2c%22Oid%22%3a%2210b7d712-6810-428b-b8fd-8e8af6603107%22%7d" TargetMode="External"/><Relationship Id="rId3" Type="http://schemas.openxmlformats.org/officeDocument/2006/relationships/hyperlink" Target="https://review.docs.microsoft.com/en-us/learn/paths/plan-design/" TargetMode="External"/><Relationship Id="rId7" Type="http://schemas.openxmlformats.org/officeDocument/2006/relationships/hyperlink" Target="https://dev.azure.com/ceapex/Engineering/_git/Docs.TaxonomyService?path=%2FIntegration%20Guide.md" TargetMode="External"/><Relationship Id="rId2" Type="http://schemas.openxmlformats.org/officeDocument/2006/relationships/hyperlink" Target="https://review.docs.microsoft.com/learn-docs/docs?branch=main" TargetMode="External"/><Relationship Id="rId1" Type="http://schemas.openxmlformats.org/officeDocument/2006/relationships/slideLayout" Target="../slideLayouts/slideLayout6.xml"/><Relationship Id="rId6" Type="http://schemas.openxmlformats.org/officeDocument/2006/relationships/hyperlink" Target="https://review.docs.microsoft.com/en-us/learn/paths/contribute-to-learn/?branch=main" TargetMode="External"/><Relationship Id="rId5" Type="http://schemas.openxmlformats.org/officeDocument/2006/relationships/hyperlink" Target="https://aka.ms/docs/welcome" TargetMode="External"/><Relationship Id="rId4" Type="http://schemas.openxmlformats.org/officeDocument/2006/relationships/hyperlink" Target="https://review.docs.microsoft.com/en-us/help/learn/author-starter-kit?branch=main"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teams.microsoft.com/l/meetup-join/19%3ameeting_YmMwMTI5ZWQtYWQyOC00MTUzLTg1NzktYmY2NTljNGViZTk0%40thread.v2/0?context=%7b%22Tid%22%3a%2272f988bf-86f1-41af-91ab-2d7cd011db47%22%2c%22Oid%22%3a%2210b7d712-6810-428b-b8fd-8e8af6603107%22%7d"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mslearnmetricportal.azurewebsites.net/"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hyperlink" Target="https://aka.ms/LearnMaintenanceExtension" TargetMode="Externa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MicrosoftDocs/learn-pr/" TargetMode="External"/><Relationship Id="rId7" Type="http://schemas.openxmlformats.org/officeDocument/2006/relationships/hyperlink" Target="https://microsoft-my.sharepoint.com/:f:/p/robmcm/EjKwXgJspwpFowJe7X5TyOMBmd2JLWaZJQHqMU2yBB8YFA?e=ztkEFZ"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github.com/MicrosoftDocs/learn-m365-pr" TargetMode="External"/><Relationship Id="rId5" Type="http://schemas.openxmlformats.org/officeDocument/2006/relationships/hyperlink" Target="https://github.com/MicrosoftDocs/learn-dynamics-pr" TargetMode="External"/><Relationship Id="rId4" Type="http://schemas.openxmlformats.org/officeDocument/2006/relationships/hyperlink" Target="https://github.com/MicrosoftDocs/learn-bizapps-pr"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5C5AB-648A-5217-DA12-42EA025087A9}"/>
              </a:ext>
            </a:extLst>
          </p:cNvPr>
          <p:cNvSpPr>
            <a:spLocks noGrp="1"/>
          </p:cNvSpPr>
          <p:nvPr>
            <p:ph type="title"/>
          </p:nvPr>
        </p:nvSpPr>
        <p:spPr/>
        <p:txBody>
          <a:bodyPr/>
          <a:lstStyle/>
          <a:p>
            <a:r>
              <a:rPr lang="en-US" dirty="0"/>
              <a:t>Learning about Training</a:t>
            </a:r>
          </a:p>
        </p:txBody>
      </p:sp>
      <p:sp>
        <p:nvSpPr>
          <p:cNvPr id="3" name="Text Placeholder 2">
            <a:extLst>
              <a:ext uri="{FF2B5EF4-FFF2-40B4-BE49-F238E27FC236}">
                <a16:creationId xmlns:a16="http://schemas.microsoft.com/office/drawing/2014/main" id="{B3138BC8-8C46-D851-4147-008B0A99E01E}"/>
              </a:ext>
            </a:extLst>
          </p:cNvPr>
          <p:cNvSpPr>
            <a:spLocks noGrp="1"/>
          </p:cNvSpPr>
          <p:nvPr>
            <p:ph type="body" sz="quarter" idx="12"/>
          </p:nvPr>
        </p:nvSpPr>
        <p:spPr/>
        <p:txBody>
          <a:bodyPr/>
          <a:lstStyle/>
          <a:p>
            <a:r>
              <a:rPr lang="en-US" i="1" dirty="0"/>
              <a:t>Working with Training Content</a:t>
            </a:r>
            <a:br>
              <a:rPr lang="en-US" i="1" dirty="0"/>
            </a:br>
            <a:r>
              <a:rPr lang="en-US" i="1" dirty="0"/>
              <a:t>(Modules &amp; Paths)</a:t>
            </a:r>
          </a:p>
          <a:p>
            <a:endParaRPr lang="en-US" dirty="0"/>
          </a:p>
        </p:txBody>
      </p:sp>
    </p:spTree>
    <p:extLst>
      <p:ext uri="{BB962C8B-B14F-4D97-AF65-F5344CB8AC3E}">
        <p14:creationId xmlns:p14="http://schemas.microsoft.com/office/powerpoint/2010/main" val="145490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7E3CE-CB83-4CB0-8F7B-D610079B3510}"/>
              </a:ext>
            </a:extLst>
          </p:cNvPr>
          <p:cNvSpPr>
            <a:spLocks noGrp="1"/>
          </p:cNvSpPr>
          <p:nvPr>
            <p:ph type="title"/>
          </p:nvPr>
        </p:nvSpPr>
        <p:spPr/>
        <p:txBody>
          <a:bodyPr/>
          <a:lstStyle/>
          <a:p>
            <a:r>
              <a:rPr lang="en-US" dirty="0"/>
              <a:t>How Long Does It Take to Write a Training Module?</a:t>
            </a:r>
          </a:p>
        </p:txBody>
      </p:sp>
      <p:sp>
        <p:nvSpPr>
          <p:cNvPr id="10" name="Content Placeholder 9">
            <a:extLst>
              <a:ext uri="{FF2B5EF4-FFF2-40B4-BE49-F238E27FC236}">
                <a16:creationId xmlns:a16="http://schemas.microsoft.com/office/drawing/2014/main" id="{56A1355A-7C51-422C-87A5-6653E1CB0E79}"/>
              </a:ext>
            </a:extLst>
          </p:cNvPr>
          <p:cNvSpPr>
            <a:spLocks noGrp="1"/>
          </p:cNvSpPr>
          <p:nvPr>
            <p:ph sz="quarter" idx="10"/>
          </p:nvPr>
        </p:nvSpPr>
        <p:spPr>
          <a:xfrm>
            <a:off x="584200" y="1435100"/>
            <a:ext cx="11018838" cy="3262432"/>
          </a:xfrm>
        </p:spPr>
        <p:txBody>
          <a:bodyPr/>
          <a:lstStyle/>
          <a:p>
            <a:pPr marL="0" indent="0">
              <a:buNone/>
            </a:pPr>
            <a:r>
              <a:rPr lang="en-US" dirty="0"/>
              <a:t>The typical estimate for writing a Training module is 6 to 8 weeks: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grpSp>
        <p:nvGrpSpPr>
          <p:cNvPr id="12" name="Group 11">
            <a:extLst>
              <a:ext uri="{FF2B5EF4-FFF2-40B4-BE49-F238E27FC236}">
                <a16:creationId xmlns:a16="http://schemas.microsoft.com/office/drawing/2014/main" id="{774813D9-6DE2-4D3D-8BD4-153A87B11228}"/>
              </a:ext>
            </a:extLst>
          </p:cNvPr>
          <p:cNvGrpSpPr/>
          <p:nvPr/>
        </p:nvGrpSpPr>
        <p:grpSpPr>
          <a:xfrm>
            <a:off x="508569" y="2659673"/>
            <a:ext cx="2072031" cy="1898877"/>
            <a:chOff x="508569" y="2659673"/>
            <a:chExt cx="2072031" cy="1898877"/>
          </a:xfrm>
        </p:grpSpPr>
        <p:sp>
          <p:nvSpPr>
            <p:cNvPr id="22" name="Rectangle: Rounded Corners 21">
              <a:extLst>
                <a:ext uri="{FF2B5EF4-FFF2-40B4-BE49-F238E27FC236}">
                  <a16:creationId xmlns:a16="http://schemas.microsoft.com/office/drawing/2014/main" id="{32508076-C91C-4D34-9156-881D64936467}"/>
                </a:ext>
              </a:extLst>
            </p:cNvPr>
            <p:cNvSpPr/>
            <p:nvPr/>
          </p:nvSpPr>
          <p:spPr bwMode="auto">
            <a:xfrm>
              <a:off x="649779" y="3396724"/>
              <a:ext cx="1789613" cy="73152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rgbClr val="FFFFFF"/>
                  </a:solidFill>
                  <a:ea typeface="Segoe UI" pitchFamily="34" charset="0"/>
                  <a:cs typeface="Segoe UI" pitchFamily="34" charset="0"/>
                </a:rPr>
                <a:t>Writing</a:t>
              </a:r>
              <a:br>
                <a:rPr lang="en-US" sz="1800" dirty="0">
                  <a:solidFill>
                    <a:srgbClr val="FFFFFF"/>
                  </a:solidFill>
                  <a:ea typeface="Segoe UI" pitchFamily="34" charset="0"/>
                  <a:cs typeface="Segoe UI" pitchFamily="34" charset="0"/>
                </a:rPr>
              </a:br>
              <a:r>
                <a:rPr lang="en-US" sz="1800" dirty="0">
                  <a:solidFill>
                    <a:srgbClr val="FFFFFF"/>
                  </a:solidFill>
                  <a:ea typeface="Segoe UI" pitchFamily="34" charset="0"/>
                  <a:cs typeface="Segoe UI" pitchFamily="34" charset="0"/>
                </a:rPr>
                <a:t>Design Doc</a:t>
              </a:r>
            </a:p>
          </p:txBody>
        </p:sp>
        <p:sp>
          <p:nvSpPr>
            <p:cNvPr id="3" name="Rectangle: Rounded Corners 2">
              <a:extLst>
                <a:ext uri="{FF2B5EF4-FFF2-40B4-BE49-F238E27FC236}">
                  <a16:creationId xmlns:a16="http://schemas.microsoft.com/office/drawing/2014/main" id="{D3AFE1C6-025B-4EF3-97E5-4D1AB23931C1}"/>
                </a:ext>
              </a:extLst>
            </p:cNvPr>
            <p:cNvSpPr/>
            <p:nvPr/>
          </p:nvSpPr>
          <p:spPr bwMode="auto">
            <a:xfrm>
              <a:off x="508569" y="2659673"/>
              <a:ext cx="2072031" cy="1898877"/>
            </a:xfrm>
            <a:prstGeom prst="roundRect">
              <a:avLst/>
            </a:prstGeom>
            <a:noFill/>
            <a:ln w="9525" cap="flat" cmpd="sng" algn="ctr">
              <a:solidFill>
                <a:schemeClr val="accent6"/>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ea typeface="Segoe UI" pitchFamily="34" charset="0"/>
                  <a:cs typeface="Segoe UI" pitchFamily="34" charset="0"/>
                </a:rPr>
                <a:t>&lt;1 week</a:t>
              </a:r>
            </a:p>
          </p:txBody>
        </p:sp>
      </p:grpSp>
      <p:grpSp>
        <p:nvGrpSpPr>
          <p:cNvPr id="17" name="Group 16">
            <a:extLst>
              <a:ext uri="{FF2B5EF4-FFF2-40B4-BE49-F238E27FC236}">
                <a16:creationId xmlns:a16="http://schemas.microsoft.com/office/drawing/2014/main" id="{4DC578CC-7CBC-48E8-9157-187B619141A0}"/>
              </a:ext>
            </a:extLst>
          </p:cNvPr>
          <p:cNvGrpSpPr/>
          <p:nvPr/>
        </p:nvGrpSpPr>
        <p:grpSpPr>
          <a:xfrm>
            <a:off x="5002195" y="2659672"/>
            <a:ext cx="2072031" cy="1898877"/>
            <a:chOff x="5002195" y="2659672"/>
            <a:chExt cx="2072031" cy="1898877"/>
          </a:xfrm>
        </p:grpSpPr>
        <p:sp>
          <p:nvSpPr>
            <p:cNvPr id="88" name="Rectangle: Rounded Corners 87">
              <a:extLst>
                <a:ext uri="{FF2B5EF4-FFF2-40B4-BE49-F238E27FC236}">
                  <a16:creationId xmlns:a16="http://schemas.microsoft.com/office/drawing/2014/main" id="{2A9A09A1-9423-422E-97D0-CC4E2585A37A}"/>
                </a:ext>
              </a:extLst>
            </p:cNvPr>
            <p:cNvSpPr/>
            <p:nvPr/>
          </p:nvSpPr>
          <p:spPr bwMode="auto">
            <a:xfrm>
              <a:off x="5143405" y="3396724"/>
              <a:ext cx="1789613" cy="731520"/>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rgbClr val="FFFFFF"/>
                  </a:solidFill>
                  <a:ea typeface="Segoe UI" pitchFamily="34" charset="0"/>
                  <a:cs typeface="Segoe UI" pitchFamily="34" charset="0"/>
                </a:rPr>
                <a:t>Writing</a:t>
              </a:r>
              <a:br>
                <a:rPr lang="en-US" sz="1800" dirty="0">
                  <a:solidFill>
                    <a:srgbClr val="FFFFFF"/>
                  </a:solidFill>
                  <a:ea typeface="Segoe UI" pitchFamily="34" charset="0"/>
                  <a:cs typeface="Segoe UI" pitchFamily="34" charset="0"/>
                </a:rPr>
              </a:br>
              <a:r>
                <a:rPr lang="en-US" sz="1800" dirty="0">
                  <a:solidFill>
                    <a:srgbClr val="FFFFFF"/>
                  </a:solidFill>
                  <a:ea typeface="Segoe UI" pitchFamily="34" charset="0"/>
                  <a:cs typeface="Segoe UI" pitchFamily="34" charset="0"/>
                </a:rPr>
                <a:t>Module</a:t>
              </a:r>
            </a:p>
          </p:txBody>
        </p:sp>
        <p:sp>
          <p:nvSpPr>
            <p:cNvPr id="4" name="Rectangle: Rounded Corners 3">
              <a:extLst>
                <a:ext uri="{FF2B5EF4-FFF2-40B4-BE49-F238E27FC236}">
                  <a16:creationId xmlns:a16="http://schemas.microsoft.com/office/drawing/2014/main" id="{B6EEC4EF-1AD1-4EA6-A24A-461CE5A70F6F}"/>
                </a:ext>
              </a:extLst>
            </p:cNvPr>
            <p:cNvSpPr/>
            <p:nvPr/>
          </p:nvSpPr>
          <p:spPr bwMode="auto">
            <a:xfrm>
              <a:off x="5002195" y="2659672"/>
              <a:ext cx="2072031" cy="1898877"/>
            </a:xfrm>
            <a:prstGeom prst="roundRect">
              <a:avLst/>
            </a:prstGeom>
            <a:noFill/>
            <a:ln w="9525" cap="flat" cmpd="sng" algn="ctr">
              <a:solidFill>
                <a:schemeClr val="accent6"/>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ea typeface="Segoe UI" pitchFamily="34" charset="0"/>
                  <a:cs typeface="Segoe UI" pitchFamily="34" charset="0"/>
                </a:rPr>
                <a:t>≈1 to 2 weeks</a:t>
              </a:r>
            </a:p>
          </p:txBody>
        </p:sp>
      </p:grpSp>
      <p:grpSp>
        <p:nvGrpSpPr>
          <p:cNvPr id="20" name="Group 19">
            <a:extLst>
              <a:ext uri="{FF2B5EF4-FFF2-40B4-BE49-F238E27FC236}">
                <a16:creationId xmlns:a16="http://schemas.microsoft.com/office/drawing/2014/main" id="{D5AA3870-8121-4C7C-9B7A-48A3808D3340}"/>
              </a:ext>
            </a:extLst>
          </p:cNvPr>
          <p:cNvGrpSpPr/>
          <p:nvPr/>
        </p:nvGrpSpPr>
        <p:grpSpPr>
          <a:xfrm>
            <a:off x="9495821" y="2659671"/>
            <a:ext cx="2072031" cy="1898877"/>
            <a:chOff x="9495821" y="2659671"/>
            <a:chExt cx="2072031" cy="1898877"/>
          </a:xfrm>
        </p:grpSpPr>
        <p:sp>
          <p:nvSpPr>
            <p:cNvPr id="14" name="Rectangle: Rounded Corners 13">
              <a:extLst>
                <a:ext uri="{FF2B5EF4-FFF2-40B4-BE49-F238E27FC236}">
                  <a16:creationId xmlns:a16="http://schemas.microsoft.com/office/drawing/2014/main" id="{5760573E-0064-44BD-8310-F24CB5C965BD}"/>
                </a:ext>
              </a:extLst>
            </p:cNvPr>
            <p:cNvSpPr/>
            <p:nvPr/>
          </p:nvSpPr>
          <p:spPr bwMode="auto">
            <a:xfrm>
              <a:off x="9637031" y="3396724"/>
              <a:ext cx="1789613" cy="73152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rgbClr val="FFFFFF"/>
                  </a:solidFill>
                  <a:ea typeface="Segoe UI" pitchFamily="34" charset="0"/>
                  <a:cs typeface="Segoe UI" pitchFamily="34" charset="0"/>
                </a:rPr>
                <a:t>Publishing</a:t>
              </a:r>
              <a:br>
                <a:rPr lang="en-US" sz="1800" dirty="0">
                  <a:solidFill>
                    <a:srgbClr val="FFFFFF"/>
                  </a:solidFill>
                  <a:ea typeface="Segoe UI" pitchFamily="34" charset="0"/>
                  <a:cs typeface="Segoe UI" pitchFamily="34" charset="0"/>
                </a:rPr>
              </a:br>
              <a:r>
                <a:rPr lang="en-US" sz="1800" dirty="0">
                  <a:solidFill>
                    <a:srgbClr val="FFFFFF"/>
                  </a:solidFill>
                  <a:ea typeface="Segoe UI" pitchFamily="34" charset="0"/>
                  <a:cs typeface="Segoe UI" pitchFamily="34" charset="0"/>
                </a:rPr>
                <a:t>Tasks</a:t>
              </a:r>
            </a:p>
          </p:txBody>
        </p:sp>
        <p:sp>
          <p:nvSpPr>
            <p:cNvPr id="5" name="Rectangle: Rounded Corners 4">
              <a:extLst>
                <a:ext uri="{FF2B5EF4-FFF2-40B4-BE49-F238E27FC236}">
                  <a16:creationId xmlns:a16="http://schemas.microsoft.com/office/drawing/2014/main" id="{F777A3F8-29BC-4DD3-BE0D-2429B53653D0}"/>
                </a:ext>
              </a:extLst>
            </p:cNvPr>
            <p:cNvSpPr/>
            <p:nvPr/>
          </p:nvSpPr>
          <p:spPr bwMode="auto">
            <a:xfrm>
              <a:off x="9495821" y="2659671"/>
              <a:ext cx="2072031" cy="1898877"/>
            </a:xfrm>
            <a:prstGeom prst="roundRect">
              <a:avLst/>
            </a:prstGeom>
            <a:noFill/>
            <a:ln w="9525" cap="flat" cmpd="sng" algn="ctr">
              <a:solidFill>
                <a:schemeClr val="accent6"/>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ea typeface="Segoe UI" pitchFamily="34" charset="0"/>
                  <a:cs typeface="Segoe UI" pitchFamily="34" charset="0"/>
                </a:rPr>
                <a:t>&lt;1 week</a:t>
              </a:r>
            </a:p>
          </p:txBody>
        </p:sp>
      </p:grpSp>
      <p:grpSp>
        <p:nvGrpSpPr>
          <p:cNvPr id="16" name="Group 15">
            <a:extLst>
              <a:ext uri="{FF2B5EF4-FFF2-40B4-BE49-F238E27FC236}">
                <a16:creationId xmlns:a16="http://schemas.microsoft.com/office/drawing/2014/main" id="{11E4910B-263C-4CC5-8473-95DAC68FBEA1}"/>
              </a:ext>
            </a:extLst>
          </p:cNvPr>
          <p:cNvGrpSpPr/>
          <p:nvPr/>
        </p:nvGrpSpPr>
        <p:grpSpPr>
          <a:xfrm>
            <a:off x="2755382" y="3178805"/>
            <a:ext cx="2072031" cy="1898877"/>
            <a:chOff x="2755382" y="3178805"/>
            <a:chExt cx="2072031" cy="1898877"/>
          </a:xfrm>
        </p:grpSpPr>
        <p:sp>
          <p:nvSpPr>
            <p:cNvPr id="74" name="Rectangle: Rounded Corners 73">
              <a:extLst>
                <a:ext uri="{FF2B5EF4-FFF2-40B4-BE49-F238E27FC236}">
                  <a16:creationId xmlns:a16="http://schemas.microsoft.com/office/drawing/2014/main" id="{9FAC7FA8-DBF5-45FB-912B-A348CB9DFD58}"/>
                </a:ext>
              </a:extLst>
            </p:cNvPr>
            <p:cNvSpPr/>
            <p:nvPr/>
          </p:nvSpPr>
          <p:spPr bwMode="auto">
            <a:xfrm>
              <a:off x="2896592" y="3396724"/>
              <a:ext cx="1789613" cy="731520"/>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rgbClr val="FFFFFF"/>
                  </a:solidFill>
                  <a:ea typeface="Segoe UI" pitchFamily="34" charset="0"/>
                  <a:cs typeface="Segoe UI" pitchFamily="34" charset="0"/>
                </a:rPr>
                <a:t>Design Doc</a:t>
              </a:r>
              <a:br>
                <a:rPr lang="en-US" sz="1800" dirty="0">
                  <a:solidFill>
                    <a:srgbClr val="FFFFFF"/>
                  </a:solidFill>
                  <a:ea typeface="Segoe UI" pitchFamily="34" charset="0"/>
                  <a:cs typeface="Segoe UI" pitchFamily="34" charset="0"/>
                </a:rPr>
              </a:br>
              <a:r>
                <a:rPr lang="en-US" sz="1800" dirty="0">
                  <a:solidFill>
                    <a:srgbClr val="FFFFFF"/>
                  </a:solidFill>
                  <a:ea typeface="Segoe UI" pitchFamily="34" charset="0"/>
                  <a:cs typeface="Segoe UI" pitchFamily="34" charset="0"/>
                </a:rPr>
                <a:t>Review</a:t>
              </a:r>
            </a:p>
          </p:txBody>
        </p:sp>
        <p:sp>
          <p:nvSpPr>
            <p:cNvPr id="6" name="Rectangle: Rounded Corners 5">
              <a:extLst>
                <a:ext uri="{FF2B5EF4-FFF2-40B4-BE49-F238E27FC236}">
                  <a16:creationId xmlns:a16="http://schemas.microsoft.com/office/drawing/2014/main" id="{696300A8-506D-4C81-A2FD-5F547836EB5B}"/>
                </a:ext>
              </a:extLst>
            </p:cNvPr>
            <p:cNvSpPr/>
            <p:nvPr/>
          </p:nvSpPr>
          <p:spPr bwMode="auto">
            <a:xfrm>
              <a:off x="2755382" y="3178805"/>
              <a:ext cx="2072031" cy="1898877"/>
            </a:xfrm>
            <a:prstGeom prst="roundRect">
              <a:avLst/>
            </a:prstGeom>
            <a:noFill/>
            <a:ln w="9525" cap="flat" cmpd="sng" algn="ctr">
              <a:solidFill>
                <a:schemeClr val="accent6"/>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br>
                <a:rPr lang="en-US" sz="1600" dirty="0">
                  <a:solidFill>
                    <a:schemeClr val="tx1"/>
                  </a:solidFill>
                  <a:ea typeface="Segoe UI" pitchFamily="34" charset="0"/>
                  <a:cs typeface="Segoe UI" pitchFamily="34" charset="0"/>
                </a:rPr>
              </a:br>
              <a:br>
                <a:rPr lang="en-US" sz="1600" dirty="0">
                  <a:solidFill>
                    <a:schemeClr val="tx1"/>
                  </a:solidFill>
                  <a:ea typeface="Segoe UI" pitchFamily="34" charset="0"/>
                  <a:cs typeface="Segoe UI" pitchFamily="34" charset="0"/>
                </a:rPr>
              </a:br>
              <a:br>
                <a:rPr lang="en-US" sz="1600" dirty="0">
                  <a:solidFill>
                    <a:schemeClr val="tx1"/>
                  </a:solidFill>
                  <a:ea typeface="Segoe UI" pitchFamily="34" charset="0"/>
                  <a:cs typeface="Segoe UI" pitchFamily="34" charset="0"/>
                </a:rPr>
              </a:br>
              <a:br>
                <a:rPr lang="en-US" sz="1600" dirty="0">
                  <a:solidFill>
                    <a:schemeClr val="tx1"/>
                  </a:solidFill>
                  <a:ea typeface="Segoe UI" pitchFamily="34" charset="0"/>
                  <a:cs typeface="Segoe UI" pitchFamily="34" charset="0"/>
                </a:rPr>
              </a:br>
              <a:r>
                <a:rPr lang="en-US" sz="1600" dirty="0">
                  <a:solidFill>
                    <a:schemeClr val="tx1"/>
                  </a:solidFill>
                  <a:ea typeface="Segoe UI" pitchFamily="34" charset="0"/>
                  <a:cs typeface="Segoe UI" pitchFamily="34" charset="0"/>
                </a:rPr>
                <a:t>≈1 week</a:t>
              </a:r>
            </a:p>
          </p:txBody>
        </p:sp>
      </p:grpSp>
      <p:grpSp>
        <p:nvGrpSpPr>
          <p:cNvPr id="19" name="Group 18">
            <a:extLst>
              <a:ext uri="{FF2B5EF4-FFF2-40B4-BE49-F238E27FC236}">
                <a16:creationId xmlns:a16="http://schemas.microsoft.com/office/drawing/2014/main" id="{866F215A-6196-4B0A-ABE2-13C6455F684C}"/>
              </a:ext>
            </a:extLst>
          </p:cNvPr>
          <p:cNvGrpSpPr/>
          <p:nvPr/>
        </p:nvGrpSpPr>
        <p:grpSpPr>
          <a:xfrm>
            <a:off x="7249008" y="3178804"/>
            <a:ext cx="2072031" cy="1898877"/>
            <a:chOff x="7249008" y="3178804"/>
            <a:chExt cx="2072031" cy="1898877"/>
          </a:xfrm>
        </p:grpSpPr>
        <p:sp>
          <p:nvSpPr>
            <p:cNvPr id="82" name="Rectangle: Rounded Corners 81">
              <a:extLst>
                <a:ext uri="{FF2B5EF4-FFF2-40B4-BE49-F238E27FC236}">
                  <a16:creationId xmlns:a16="http://schemas.microsoft.com/office/drawing/2014/main" id="{E0A49DDC-B10A-472A-8A19-E5DEA3909B73}"/>
                </a:ext>
              </a:extLst>
            </p:cNvPr>
            <p:cNvSpPr/>
            <p:nvPr/>
          </p:nvSpPr>
          <p:spPr bwMode="auto">
            <a:xfrm>
              <a:off x="7390218" y="3396724"/>
              <a:ext cx="1789613" cy="731520"/>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rgbClr val="FFFFFF"/>
                  </a:solidFill>
                  <a:ea typeface="Segoe UI" pitchFamily="34" charset="0"/>
                  <a:cs typeface="Segoe UI" pitchFamily="34" charset="0"/>
                </a:rPr>
                <a:t>Module</a:t>
              </a:r>
              <a:br>
                <a:rPr lang="en-US" sz="1800" dirty="0">
                  <a:solidFill>
                    <a:srgbClr val="FFFFFF"/>
                  </a:solidFill>
                  <a:ea typeface="Segoe UI" pitchFamily="34" charset="0"/>
                  <a:cs typeface="Segoe UI" pitchFamily="34" charset="0"/>
                </a:rPr>
              </a:br>
              <a:r>
                <a:rPr lang="en-US" sz="1800" dirty="0">
                  <a:solidFill>
                    <a:srgbClr val="FFFFFF"/>
                  </a:solidFill>
                  <a:ea typeface="Segoe UI" pitchFamily="34" charset="0"/>
                  <a:cs typeface="Segoe UI" pitchFamily="34" charset="0"/>
                </a:rPr>
                <a:t>Review</a:t>
              </a:r>
            </a:p>
          </p:txBody>
        </p:sp>
        <p:sp>
          <p:nvSpPr>
            <p:cNvPr id="8" name="Rectangle: Rounded Corners 7">
              <a:extLst>
                <a:ext uri="{FF2B5EF4-FFF2-40B4-BE49-F238E27FC236}">
                  <a16:creationId xmlns:a16="http://schemas.microsoft.com/office/drawing/2014/main" id="{2A5FC15E-E787-436C-A946-F2C9D3B09B8E}"/>
                </a:ext>
              </a:extLst>
            </p:cNvPr>
            <p:cNvSpPr/>
            <p:nvPr/>
          </p:nvSpPr>
          <p:spPr bwMode="auto">
            <a:xfrm>
              <a:off x="7249008" y="3178804"/>
              <a:ext cx="2072031" cy="1898877"/>
            </a:xfrm>
            <a:prstGeom prst="roundRect">
              <a:avLst/>
            </a:prstGeom>
            <a:noFill/>
            <a:ln w="9525" cap="flat" cmpd="sng" algn="ctr">
              <a:solidFill>
                <a:schemeClr val="accent6"/>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br>
                <a:rPr lang="en-US" sz="1600" dirty="0">
                  <a:solidFill>
                    <a:schemeClr val="tx1"/>
                  </a:solidFill>
                  <a:ea typeface="Segoe UI" pitchFamily="34" charset="0"/>
                  <a:cs typeface="Segoe UI" pitchFamily="34" charset="0"/>
                </a:rPr>
              </a:br>
              <a:br>
                <a:rPr lang="en-US" sz="1600" dirty="0">
                  <a:solidFill>
                    <a:schemeClr val="tx1"/>
                  </a:solidFill>
                  <a:ea typeface="Segoe UI" pitchFamily="34" charset="0"/>
                  <a:cs typeface="Segoe UI" pitchFamily="34" charset="0"/>
                </a:rPr>
              </a:br>
              <a:br>
                <a:rPr lang="en-US" sz="1600" dirty="0">
                  <a:solidFill>
                    <a:schemeClr val="tx1"/>
                  </a:solidFill>
                  <a:ea typeface="Segoe UI" pitchFamily="34" charset="0"/>
                  <a:cs typeface="Segoe UI" pitchFamily="34" charset="0"/>
                </a:rPr>
              </a:br>
              <a:br>
                <a:rPr lang="en-US" sz="1600" dirty="0">
                  <a:solidFill>
                    <a:schemeClr val="tx1"/>
                  </a:solidFill>
                  <a:ea typeface="Segoe UI" pitchFamily="34" charset="0"/>
                  <a:cs typeface="Segoe UI" pitchFamily="34" charset="0"/>
                </a:rPr>
              </a:br>
              <a:r>
                <a:rPr lang="en-US" sz="1600" dirty="0">
                  <a:solidFill>
                    <a:schemeClr val="tx1"/>
                  </a:solidFill>
                  <a:ea typeface="Segoe UI" pitchFamily="34" charset="0"/>
                  <a:cs typeface="Segoe UI" pitchFamily="34" charset="0"/>
                </a:rPr>
                <a:t>≈1 to 2 weeks</a:t>
              </a:r>
            </a:p>
          </p:txBody>
        </p:sp>
      </p:grpSp>
      <p:sp>
        <p:nvSpPr>
          <p:cNvPr id="7" name="TextBox 6">
            <a:extLst>
              <a:ext uri="{FF2B5EF4-FFF2-40B4-BE49-F238E27FC236}">
                <a16:creationId xmlns:a16="http://schemas.microsoft.com/office/drawing/2014/main" id="{CF922C9E-CCEA-7C37-FA50-E881F3F45C55}"/>
              </a:ext>
            </a:extLst>
          </p:cNvPr>
          <p:cNvSpPr txBox="1"/>
          <p:nvPr/>
        </p:nvSpPr>
        <p:spPr>
          <a:xfrm>
            <a:off x="640080" y="6400800"/>
            <a:ext cx="6618287" cy="615553"/>
          </a:xfrm>
          <a:prstGeom prst="rect">
            <a:avLst/>
          </a:prstGeom>
          <a:noFill/>
        </p:spPr>
        <p:txBody>
          <a:bodyPr wrap="none" lIns="0" tIns="0" rIns="0" bIns="0" rtlCol="0">
            <a:spAutoFit/>
          </a:bodyPr>
          <a:lstStyle/>
          <a:p>
            <a:r>
              <a:rPr lang="en-US" sz="2000" b="1" dirty="0"/>
              <a:t>NOTE</a:t>
            </a:r>
            <a:r>
              <a:rPr lang="en-US" sz="2000" dirty="0"/>
              <a:t>: This estimate does </a:t>
            </a:r>
            <a:r>
              <a:rPr lang="en-US" sz="2000" i="1" dirty="0"/>
              <a:t>not</a:t>
            </a:r>
            <a:r>
              <a:rPr lang="en-US" sz="2000" dirty="0"/>
              <a:t> assume 100% of your time!!!</a:t>
            </a:r>
          </a:p>
          <a:p>
            <a:pPr algn="l"/>
            <a:endParaRPr lang="en-US" sz="2000" dirty="0" err="1"/>
          </a:p>
        </p:txBody>
      </p:sp>
    </p:spTree>
    <p:extLst>
      <p:ext uri="{BB962C8B-B14F-4D97-AF65-F5344CB8AC3E}">
        <p14:creationId xmlns:p14="http://schemas.microsoft.com/office/powerpoint/2010/main" val="1265621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15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250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3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450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7E3CE-CB83-4CB0-8F7B-D610079B3510}"/>
              </a:ext>
            </a:extLst>
          </p:cNvPr>
          <p:cNvSpPr>
            <a:spLocks noGrp="1"/>
          </p:cNvSpPr>
          <p:nvPr>
            <p:ph type="title"/>
          </p:nvPr>
        </p:nvSpPr>
        <p:spPr/>
        <p:txBody>
          <a:bodyPr/>
          <a:lstStyle/>
          <a:p>
            <a:r>
              <a:rPr lang="en-US" dirty="0"/>
              <a:t>Writing Training Modules in Parallel</a:t>
            </a:r>
          </a:p>
        </p:txBody>
      </p:sp>
      <p:sp>
        <p:nvSpPr>
          <p:cNvPr id="43" name="Content Placeholder 42">
            <a:extLst>
              <a:ext uri="{FF2B5EF4-FFF2-40B4-BE49-F238E27FC236}">
                <a16:creationId xmlns:a16="http://schemas.microsoft.com/office/drawing/2014/main" id="{07D1D160-3BA3-4069-B9E6-E2195DE53E1A}"/>
              </a:ext>
            </a:extLst>
          </p:cNvPr>
          <p:cNvSpPr>
            <a:spLocks noGrp="1"/>
          </p:cNvSpPr>
          <p:nvPr>
            <p:ph sz="quarter" idx="10"/>
          </p:nvPr>
        </p:nvSpPr>
        <p:spPr>
          <a:xfrm>
            <a:off x="584200" y="1435100"/>
            <a:ext cx="11018838" cy="430887"/>
          </a:xfrm>
        </p:spPr>
        <p:txBody>
          <a:bodyPr/>
          <a:lstStyle/>
          <a:p>
            <a:pPr marL="0" indent="0">
              <a:buNone/>
            </a:pPr>
            <a:r>
              <a:rPr lang="en-US" dirty="0"/>
              <a:t>The module phases are often overlapping with other modules:</a:t>
            </a:r>
          </a:p>
        </p:txBody>
      </p:sp>
      <p:grpSp>
        <p:nvGrpSpPr>
          <p:cNvPr id="45" name="Group 44">
            <a:extLst>
              <a:ext uri="{FF2B5EF4-FFF2-40B4-BE49-F238E27FC236}">
                <a16:creationId xmlns:a16="http://schemas.microsoft.com/office/drawing/2014/main" id="{E26BC80F-2C43-4A29-8853-ADCBB193B3A1}"/>
              </a:ext>
            </a:extLst>
          </p:cNvPr>
          <p:cNvGrpSpPr/>
          <p:nvPr/>
        </p:nvGrpSpPr>
        <p:grpSpPr>
          <a:xfrm>
            <a:off x="508569" y="2195762"/>
            <a:ext cx="11098214" cy="976824"/>
            <a:chOff x="508569" y="2195762"/>
            <a:chExt cx="11098214" cy="976824"/>
          </a:xfrm>
        </p:grpSpPr>
        <p:sp>
          <p:nvSpPr>
            <p:cNvPr id="14" name="Rectangle: Rounded Corners 13">
              <a:extLst>
                <a:ext uri="{FF2B5EF4-FFF2-40B4-BE49-F238E27FC236}">
                  <a16:creationId xmlns:a16="http://schemas.microsoft.com/office/drawing/2014/main" id="{5760573E-0064-44BD-8310-F24CB5C965BD}"/>
                </a:ext>
              </a:extLst>
            </p:cNvPr>
            <p:cNvSpPr/>
            <p:nvPr/>
          </p:nvSpPr>
          <p:spPr bwMode="auto">
            <a:xfrm>
              <a:off x="9637031" y="2643692"/>
              <a:ext cx="1743797" cy="408787"/>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rgbClr val="FFFFFF"/>
                  </a:solidFill>
                  <a:ea typeface="Segoe UI" pitchFamily="34" charset="0"/>
                  <a:cs typeface="Segoe UI" pitchFamily="34" charset="0"/>
                </a:rPr>
                <a:t>Publishing</a:t>
              </a:r>
              <a:br>
                <a:rPr lang="en-US" sz="1400" dirty="0">
                  <a:solidFill>
                    <a:srgbClr val="FFFFFF"/>
                  </a:solidFill>
                  <a:ea typeface="Segoe UI" pitchFamily="34" charset="0"/>
                  <a:cs typeface="Segoe UI" pitchFamily="34" charset="0"/>
                </a:rPr>
              </a:br>
              <a:r>
                <a:rPr lang="en-US" sz="1400" dirty="0">
                  <a:solidFill>
                    <a:srgbClr val="FFFFFF"/>
                  </a:solidFill>
                  <a:ea typeface="Segoe UI" pitchFamily="34" charset="0"/>
                  <a:cs typeface="Segoe UI" pitchFamily="34" charset="0"/>
                </a:rPr>
                <a:t>Tasks</a:t>
              </a:r>
            </a:p>
          </p:txBody>
        </p:sp>
        <p:sp>
          <p:nvSpPr>
            <p:cNvPr id="22" name="Rectangle: Rounded Corners 21">
              <a:extLst>
                <a:ext uri="{FF2B5EF4-FFF2-40B4-BE49-F238E27FC236}">
                  <a16:creationId xmlns:a16="http://schemas.microsoft.com/office/drawing/2014/main" id="{32508076-C91C-4D34-9156-881D64936467}"/>
                </a:ext>
              </a:extLst>
            </p:cNvPr>
            <p:cNvSpPr/>
            <p:nvPr/>
          </p:nvSpPr>
          <p:spPr bwMode="auto">
            <a:xfrm>
              <a:off x="649779" y="2643692"/>
              <a:ext cx="1743797" cy="408787"/>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rgbClr val="FFFFFF"/>
                  </a:solidFill>
                  <a:ea typeface="Segoe UI" pitchFamily="34" charset="0"/>
                  <a:cs typeface="Segoe UI" pitchFamily="34" charset="0"/>
                </a:rPr>
                <a:t>Writing</a:t>
              </a:r>
              <a:br>
                <a:rPr lang="en-US" sz="1400" dirty="0">
                  <a:solidFill>
                    <a:srgbClr val="FFFFFF"/>
                  </a:solidFill>
                  <a:ea typeface="Segoe UI" pitchFamily="34" charset="0"/>
                  <a:cs typeface="Segoe UI" pitchFamily="34" charset="0"/>
                </a:rPr>
              </a:br>
              <a:r>
                <a:rPr lang="en-US" sz="1400" dirty="0">
                  <a:solidFill>
                    <a:srgbClr val="FFFFFF"/>
                  </a:solidFill>
                  <a:ea typeface="Segoe UI" pitchFamily="34" charset="0"/>
                  <a:cs typeface="Segoe UI" pitchFamily="34" charset="0"/>
                </a:rPr>
                <a:t>Design Doc</a:t>
              </a:r>
            </a:p>
          </p:txBody>
        </p:sp>
        <p:sp>
          <p:nvSpPr>
            <p:cNvPr id="74" name="Rectangle: Rounded Corners 73">
              <a:extLst>
                <a:ext uri="{FF2B5EF4-FFF2-40B4-BE49-F238E27FC236}">
                  <a16:creationId xmlns:a16="http://schemas.microsoft.com/office/drawing/2014/main" id="{9FAC7FA8-DBF5-45FB-912B-A348CB9DFD58}"/>
                </a:ext>
              </a:extLst>
            </p:cNvPr>
            <p:cNvSpPr/>
            <p:nvPr/>
          </p:nvSpPr>
          <p:spPr bwMode="auto">
            <a:xfrm>
              <a:off x="2896592" y="2643692"/>
              <a:ext cx="1743797" cy="408787"/>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rgbClr val="FFFFFF"/>
                  </a:solidFill>
                  <a:ea typeface="Segoe UI" pitchFamily="34" charset="0"/>
                  <a:cs typeface="Segoe UI" pitchFamily="34" charset="0"/>
                </a:rPr>
                <a:t>Design Doc</a:t>
              </a:r>
              <a:br>
                <a:rPr lang="en-US" sz="1400" dirty="0">
                  <a:solidFill>
                    <a:srgbClr val="FFFFFF"/>
                  </a:solidFill>
                  <a:ea typeface="Segoe UI" pitchFamily="34" charset="0"/>
                  <a:cs typeface="Segoe UI" pitchFamily="34" charset="0"/>
                </a:rPr>
              </a:br>
              <a:r>
                <a:rPr lang="en-US" sz="1400" dirty="0">
                  <a:solidFill>
                    <a:srgbClr val="FFFFFF"/>
                  </a:solidFill>
                  <a:ea typeface="Segoe UI" pitchFamily="34" charset="0"/>
                  <a:cs typeface="Segoe UI" pitchFamily="34" charset="0"/>
                </a:rPr>
                <a:t>Review</a:t>
              </a:r>
            </a:p>
          </p:txBody>
        </p:sp>
        <p:sp>
          <p:nvSpPr>
            <p:cNvPr id="82" name="Rectangle: Rounded Corners 81">
              <a:extLst>
                <a:ext uri="{FF2B5EF4-FFF2-40B4-BE49-F238E27FC236}">
                  <a16:creationId xmlns:a16="http://schemas.microsoft.com/office/drawing/2014/main" id="{E0A49DDC-B10A-472A-8A19-E5DEA3909B73}"/>
                </a:ext>
              </a:extLst>
            </p:cNvPr>
            <p:cNvSpPr/>
            <p:nvPr/>
          </p:nvSpPr>
          <p:spPr bwMode="auto">
            <a:xfrm>
              <a:off x="7390218" y="2643692"/>
              <a:ext cx="1743797" cy="408787"/>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rgbClr val="FFFFFF"/>
                  </a:solidFill>
                  <a:ea typeface="Segoe UI" pitchFamily="34" charset="0"/>
                  <a:cs typeface="Segoe UI" pitchFamily="34" charset="0"/>
                </a:rPr>
                <a:t>Module</a:t>
              </a:r>
              <a:br>
                <a:rPr lang="en-US" sz="1400" dirty="0">
                  <a:solidFill>
                    <a:srgbClr val="FFFFFF"/>
                  </a:solidFill>
                  <a:ea typeface="Segoe UI" pitchFamily="34" charset="0"/>
                  <a:cs typeface="Segoe UI" pitchFamily="34" charset="0"/>
                </a:rPr>
              </a:br>
              <a:r>
                <a:rPr lang="en-US" sz="1400" dirty="0">
                  <a:solidFill>
                    <a:srgbClr val="FFFFFF"/>
                  </a:solidFill>
                  <a:ea typeface="Segoe UI" pitchFamily="34" charset="0"/>
                  <a:cs typeface="Segoe UI" pitchFamily="34" charset="0"/>
                </a:rPr>
                <a:t>Review</a:t>
              </a:r>
            </a:p>
          </p:txBody>
        </p:sp>
        <p:sp>
          <p:nvSpPr>
            <p:cNvPr id="88" name="Rectangle: Rounded Corners 87">
              <a:extLst>
                <a:ext uri="{FF2B5EF4-FFF2-40B4-BE49-F238E27FC236}">
                  <a16:creationId xmlns:a16="http://schemas.microsoft.com/office/drawing/2014/main" id="{2A9A09A1-9423-422E-97D0-CC4E2585A37A}"/>
                </a:ext>
              </a:extLst>
            </p:cNvPr>
            <p:cNvSpPr/>
            <p:nvPr/>
          </p:nvSpPr>
          <p:spPr bwMode="auto">
            <a:xfrm>
              <a:off x="5143405" y="2643692"/>
              <a:ext cx="1743797" cy="408787"/>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rgbClr val="FFFFFF"/>
                  </a:solidFill>
                  <a:ea typeface="Segoe UI" pitchFamily="34" charset="0"/>
                  <a:cs typeface="Segoe UI" pitchFamily="34" charset="0"/>
                </a:rPr>
                <a:t>Writing</a:t>
              </a:r>
              <a:br>
                <a:rPr lang="en-US" sz="1400" dirty="0">
                  <a:solidFill>
                    <a:srgbClr val="FFFFFF"/>
                  </a:solidFill>
                  <a:ea typeface="Segoe UI" pitchFamily="34" charset="0"/>
                  <a:cs typeface="Segoe UI" pitchFamily="34" charset="0"/>
                </a:rPr>
              </a:br>
              <a:r>
                <a:rPr lang="en-US" sz="1400" dirty="0">
                  <a:solidFill>
                    <a:srgbClr val="FFFFFF"/>
                  </a:solidFill>
                  <a:ea typeface="Segoe UI" pitchFamily="34" charset="0"/>
                  <a:cs typeface="Segoe UI" pitchFamily="34" charset="0"/>
                </a:rPr>
                <a:t>Module</a:t>
              </a:r>
            </a:p>
          </p:txBody>
        </p:sp>
        <p:sp>
          <p:nvSpPr>
            <p:cNvPr id="3" name="Rectangle: Rounded Corners 2">
              <a:extLst>
                <a:ext uri="{FF2B5EF4-FFF2-40B4-BE49-F238E27FC236}">
                  <a16:creationId xmlns:a16="http://schemas.microsoft.com/office/drawing/2014/main" id="{D3AFE1C6-025B-4EF3-97E5-4D1AB23931C1}"/>
                </a:ext>
              </a:extLst>
            </p:cNvPr>
            <p:cNvSpPr/>
            <p:nvPr/>
          </p:nvSpPr>
          <p:spPr bwMode="auto">
            <a:xfrm>
              <a:off x="508569" y="2195762"/>
              <a:ext cx="11098214" cy="976824"/>
            </a:xfrm>
            <a:prstGeom prst="roundRect">
              <a:avLst/>
            </a:prstGeom>
            <a:noFill/>
            <a:ln w="9525" cap="flat" cmpd="sng" algn="ctr">
              <a:solidFill>
                <a:schemeClr val="accent6"/>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dirty="0">
                  <a:solidFill>
                    <a:schemeClr val="tx1"/>
                  </a:solidFill>
                  <a:ea typeface="Segoe UI" pitchFamily="34" charset="0"/>
                  <a:cs typeface="Segoe UI" pitchFamily="34" charset="0"/>
                </a:rPr>
                <a:t>Module A</a:t>
              </a:r>
            </a:p>
          </p:txBody>
        </p:sp>
      </p:grpSp>
      <p:grpSp>
        <p:nvGrpSpPr>
          <p:cNvPr id="47" name="Group 46">
            <a:extLst>
              <a:ext uri="{FF2B5EF4-FFF2-40B4-BE49-F238E27FC236}">
                <a16:creationId xmlns:a16="http://schemas.microsoft.com/office/drawing/2014/main" id="{89637353-7701-4620-90AB-68B2F9FF25AA}"/>
              </a:ext>
            </a:extLst>
          </p:cNvPr>
          <p:cNvGrpSpPr/>
          <p:nvPr/>
        </p:nvGrpSpPr>
        <p:grpSpPr>
          <a:xfrm>
            <a:off x="508569" y="3296951"/>
            <a:ext cx="11098214" cy="976824"/>
            <a:chOff x="508569" y="3296951"/>
            <a:chExt cx="11098214" cy="976824"/>
          </a:xfrm>
        </p:grpSpPr>
        <p:sp>
          <p:nvSpPr>
            <p:cNvPr id="9" name="Rectangle: Rounded Corners 8">
              <a:extLst>
                <a:ext uri="{FF2B5EF4-FFF2-40B4-BE49-F238E27FC236}">
                  <a16:creationId xmlns:a16="http://schemas.microsoft.com/office/drawing/2014/main" id="{78E32703-63FC-4BFC-9756-D681AEBD835C}"/>
                </a:ext>
              </a:extLst>
            </p:cNvPr>
            <p:cNvSpPr/>
            <p:nvPr/>
          </p:nvSpPr>
          <p:spPr bwMode="auto">
            <a:xfrm>
              <a:off x="2896591" y="3744881"/>
              <a:ext cx="1743797" cy="408787"/>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rgbClr val="FFFFFF"/>
                  </a:solidFill>
                  <a:ea typeface="Segoe UI" pitchFamily="34" charset="0"/>
                  <a:cs typeface="Segoe UI" pitchFamily="34" charset="0"/>
                </a:rPr>
                <a:t>Writing</a:t>
              </a:r>
              <a:br>
                <a:rPr lang="en-US" sz="1400" dirty="0">
                  <a:solidFill>
                    <a:srgbClr val="FFFFFF"/>
                  </a:solidFill>
                  <a:ea typeface="Segoe UI" pitchFamily="34" charset="0"/>
                  <a:cs typeface="Segoe UI" pitchFamily="34" charset="0"/>
                </a:rPr>
              </a:br>
              <a:r>
                <a:rPr lang="en-US" sz="1400" dirty="0">
                  <a:solidFill>
                    <a:srgbClr val="FFFFFF"/>
                  </a:solidFill>
                  <a:ea typeface="Segoe UI" pitchFamily="34" charset="0"/>
                  <a:cs typeface="Segoe UI" pitchFamily="34" charset="0"/>
                </a:rPr>
                <a:t>Design Doc</a:t>
              </a:r>
            </a:p>
          </p:txBody>
        </p:sp>
        <p:sp>
          <p:nvSpPr>
            <p:cNvPr id="11" name="Rectangle: Rounded Corners 10">
              <a:extLst>
                <a:ext uri="{FF2B5EF4-FFF2-40B4-BE49-F238E27FC236}">
                  <a16:creationId xmlns:a16="http://schemas.microsoft.com/office/drawing/2014/main" id="{E09EA997-9BEA-4C86-83C1-1AF95062F73C}"/>
                </a:ext>
              </a:extLst>
            </p:cNvPr>
            <p:cNvSpPr/>
            <p:nvPr/>
          </p:nvSpPr>
          <p:spPr bwMode="auto">
            <a:xfrm>
              <a:off x="5143404" y="3744881"/>
              <a:ext cx="1743797" cy="408787"/>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rgbClr val="FFFFFF"/>
                  </a:solidFill>
                  <a:ea typeface="Segoe UI" pitchFamily="34" charset="0"/>
                  <a:cs typeface="Segoe UI" pitchFamily="34" charset="0"/>
                </a:rPr>
                <a:t>Design Doc</a:t>
              </a:r>
              <a:br>
                <a:rPr lang="en-US" sz="1400" dirty="0">
                  <a:solidFill>
                    <a:srgbClr val="FFFFFF"/>
                  </a:solidFill>
                  <a:ea typeface="Segoe UI" pitchFamily="34" charset="0"/>
                  <a:cs typeface="Segoe UI" pitchFamily="34" charset="0"/>
                </a:rPr>
              </a:br>
              <a:r>
                <a:rPr lang="en-US" sz="1400" dirty="0">
                  <a:solidFill>
                    <a:srgbClr val="FFFFFF"/>
                  </a:solidFill>
                  <a:ea typeface="Segoe UI" pitchFamily="34" charset="0"/>
                  <a:cs typeface="Segoe UI" pitchFamily="34" charset="0"/>
                </a:rPr>
                <a:t>Review</a:t>
              </a:r>
            </a:p>
          </p:txBody>
        </p:sp>
        <p:sp>
          <p:nvSpPr>
            <p:cNvPr id="17" name="Rectangle: Rounded Corners 16">
              <a:extLst>
                <a:ext uri="{FF2B5EF4-FFF2-40B4-BE49-F238E27FC236}">
                  <a16:creationId xmlns:a16="http://schemas.microsoft.com/office/drawing/2014/main" id="{9CE3F832-F769-4B2E-825A-53B573E627D2}"/>
                </a:ext>
              </a:extLst>
            </p:cNvPr>
            <p:cNvSpPr/>
            <p:nvPr/>
          </p:nvSpPr>
          <p:spPr bwMode="auto">
            <a:xfrm>
              <a:off x="508569" y="3296951"/>
              <a:ext cx="11098214" cy="976824"/>
            </a:xfrm>
            <a:prstGeom prst="roundRect">
              <a:avLst/>
            </a:prstGeom>
            <a:noFill/>
            <a:ln w="9525" cap="flat" cmpd="sng" algn="ctr">
              <a:solidFill>
                <a:schemeClr val="accent6"/>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dirty="0">
                  <a:solidFill>
                    <a:schemeClr val="tx1"/>
                  </a:solidFill>
                  <a:ea typeface="Segoe UI" pitchFamily="34" charset="0"/>
                  <a:cs typeface="Segoe UI" pitchFamily="34" charset="0"/>
                </a:rPr>
                <a:t>Module B</a:t>
              </a:r>
            </a:p>
          </p:txBody>
        </p:sp>
        <p:sp>
          <p:nvSpPr>
            <p:cNvPr id="19" name="Rectangle: Rounded Corners 18">
              <a:extLst>
                <a:ext uri="{FF2B5EF4-FFF2-40B4-BE49-F238E27FC236}">
                  <a16:creationId xmlns:a16="http://schemas.microsoft.com/office/drawing/2014/main" id="{A90CA794-CEC1-4333-8E28-79014FE2805B}"/>
                </a:ext>
              </a:extLst>
            </p:cNvPr>
            <p:cNvSpPr/>
            <p:nvPr/>
          </p:nvSpPr>
          <p:spPr bwMode="auto">
            <a:xfrm>
              <a:off x="9637029" y="3744881"/>
              <a:ext cx="1743797" cy="408787"/>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rgbClr val="FFFFFF"/>
                  </a:solidFill>
                  <a:ea typeface="Segoe UI" pitchFamily="34" charset="0"/>
                  <a:cs typeface="Segoe UI" pitchFamily="34" charset="0"/>
                </a:rPr>
                <a:t>Module</a:t>
              </a:r>
              <a:br>
                <a:rPr lang="en-US" sz="1400" dirty="0">
                  <a:solidFill>
                    <a:srgbClr val="FFFFFF"/>
                  </a:solidFill>
                  <a:ea typeface="Segoe UI" pitchFamily="34" charset="0"/>
                  <a:cs typeface="Segoe UI" pitchFamily="34" charset="0"/>
                </a:rPr>
              </a:br>
              <a:r>
                <a:rPr lang="en-US" sz="1400" dirty="0">
                  <a:solidFill>
                    <a:srgbClr val="FFFFFF"/>
                  </a:solidFill>
                  <a:ea typeface="Segoe UI" pitchFamily="34" charset="0"/>
                  <a:cs typeface="Segoe UI" pitchFamily="34" charset="0"/>
                </a:rPr>
                <a:t>Review</a:t>
              </a:r>
            </a:p>
          </p:txBody>
        </p:sp>
        <p:sp>
          <p:nvSpPr>
            <p:cNvPr id="21" name="Rectangle: Rounded Corners 20">
              <a:extLst>
                <a:ext uri="{FF2B5EF4-FFF2-40B4-BE49-F238E27FC236}">
                  <a16:creationId xmlns:a16="http://schemas.microsoft.com/office/drawing/2014/main" id="{57A0F9CE-E573-4E28-89EF-2419E259B7CA}"/>
                </a:ext>
              </a:extLst>
            </p:cNvPr>
            <p:cNvSpPr/>
            <p:nvPr/>
          </p:nvSpPr>
          <p:spPr bwMode="auto">
            <a:xfrm>
              <a:off x="7390217" y="3744881"/>
              <a:ext cx="1743797" cy="408787"/>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rgbClr val="FFFFFF"/>
                  </a:solidFill>
                  <a:ea typeface="Segoe UI" pitchFamily="34" charset="0"/>
                  <a:cs typeface="Segoe UI" pitchFamily="34" charset="0"/>
                </a:rPr>
                <a:t>Writing</a:t>
              </a:r>
              <a:br>
                <a:rPr lang="en-US" sz="1400" dirty="0">
                  <a:solidFill>
                    <a:srgbClr val="FFFFFF"/>
                  </a:solidFill>
                  <a:ea typeface="Segoe UI" pitchFamily="34" charset="0"/>
                  <a:cs typeface="Segoe UI" pitchFamily="34" charset="0"/>
                </a:rPr>
              </a:br>
              <a:r>
                <a:rPr lang="en-US" sz="1400" dirty="0">
                  <a:solidFill>
                    <a:srgbClr val="FFFFFF"/>
                  </a:solidFill>
                  <a:ea typeface="Segoe UI" pitchFamily="34" charset="0"/>
                  <a:cs typeface="Segoe UI" pitchFamily="34" charset="0"/>
                </a:rPr>
                <a:t>Module</a:t>
              </a:r>
            </a:p>
          </p:txBody>
        </p:sp>
      </p:grpSp>
      <p:grpSp>
        <p:nvGrpSpPr>
          <p:cNvPr id="48" name="Group 47">
            <a:extLst>
              <a:ext uri="{FF2B5EF4-FFF2-40B4-BE49-F238E27FC236}">
                <a16:creationId xmlns:a16="http://schemas.microsoft.com/office/drawing/2014/main" id="{4D1D77A2-60D4-4073-9217-89CA504BE07F}"/>
              </a:ext>
            </a:extLst>
          </p:cNvPr>
          <p:cNvGrpSpPr/>
          <p:nvPr/>
        </p:nvGrpSpPr>
        <p:grpSpPr>
          <a:xfrm>
            <a:off x="508569" y="4398140"/>
            <a:ext cx="11098214" cy="976824"/>
            <a:chOff x="508569" y="4398140"/>
            <a:chExt cx="11098214" cy="976824"/>
          </a:xfrm>
        </p:grpSpPr>
        <p:sp>
          <p:nvSpPr>
            <p:cNvPr id="25" name="Rectangle: Rounded Corners 24">
              <a:extLst>
                <a:ext uri="{FF2B5EF4-FFF2-40B4-BE49-F238E27FC236}">
                  <a16:creationId xmlns:a16="http://schemas.microsoft.com/office/drawing/2014/main" id="{28539EBA-67CD-484A-884C-E6534B4E9802}"/>
                </a:ext>
              </a:extLst>
            </p:cNvPr>
            <p:cNvSpPr/>
            <p:nvPr/>
          </p:nvSpPr>
          <p:spPr bwMode="auto">
            <a:xfrm>
              <a:off x="5143403" y="4846070"/>
              <a:ext cx="1743797" cy="408787"/>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rgbClr val="FFFFFF"/>
                  </a:solidFill>
                  <a:ea typeface="Segoe UI" pitchFamily="34" charset="0"/>
                  <a:cs typeface="Segoe UI" pitchFamily="34" charset="0"/>
                </a:rPr>
                <a:t>Writing</a:t>
              </a:r>
              <a:br>
                <a:rPr lang="en-US" sz="1400" dirty="0">
                  <a:solidFill>
                    <a:srgbClr val="FFFFFF"/>
                  </a:solidFill>
                  <a:ea typeface="Segoe UI" pitchFamily="34" charset="0"/>
                  <a:cs typeface="Segoe UI" pitchFamily="34" charset="0"/>
                </a:rPr>
              </a:br>
              <a:r>
                <a:rPr lang="en-US" sz="1400" dirty="0">
                  <a:solidFill>
                    <a:srgbClr val="FFFFFF"/>
                  </a:solidFill>
                  <a:ea typeface="Segoe UI" pitchFamily="34" charset="0"/>
                  <a:cs typeface="Segoe UI" pitchFamily="34" charset="0"/>
                </a:rPr>
                <a:t>Design Doc</a:t>
              </a:r>
            </a:p>
          </p:txBody>
        </p:sp>
        <p:sp>
          <p:nvSpPr>
            <p:cNvPr id="27" name="Rectangle: Rounded Corners 26">
              <a:extLst>
                <a:ext uri="{FF2B5EF4-FFF2-40B4-BE49-F238E27FC236}">
                  <a16:creationId xmlns:a16="http://schemas.microsoft.com/office/drawing/2014/main" id="{BA636F22-CD53-4DE5-9726-96CAC9F36A27}"/>
                </a:ext>
              </a:extLst>
            </p:cNvPr>
            <p:cNvSpPr/>
            <p:nvPr/>
          </p:nvSpPr>
          <p:spPr bwMode="auto">
            <a:xfrm>
              <a:off x="7390217" y="4846070"/>
              <a:ext cx="1743797" cy="408787"/>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rgbClr val="FFFFFF"/>
                  </a:solidFill>
                  <a:ea typeface="Segoe UI" pitchFamily="34" charset="0"/>
                  <a:cs typeface="Segoe UI" pitchFamily="34" charset="0"/>
                </a:rPr>
                <a:t>Design Doc</a:t>
              </a:r>
              <a:br>
                <a:rPr lang="en-US" sz="1400" dirty="0">
                  <a:solidFill>
                    <a:srgbClr val="FFFFFF"/>
                  </a:solidFill>
                  <a:ea typeface="Segoe UI" pitchFamily="34" charset="0"/>
                  <a:cs typeface="Segoe UI" pitchFamily="34" charset="0"/>
                </a:rPr>
              </a:br>
              <a:r>
                <a:rPr lang="en-US" sz="1400" dirty="0">
                  <a:solidFill>
                    <a:srgbClr val="FFFFFF"/>
                  </a:solidFill>
                  <a:ea typeface="Segoe UI" pitchFamily="34" charset="0"/>
                  <a:cs typeface="Segoe UI" pitchFamily="34" charset="0"/>
                </a:rPr>
                <a:t>Review</a:t>
              </a:r>
            </a:p>
          </p:txBody>
        </p:sp>
        <p:sp>
          <p:nvSpPr>
            <p:cNvPr id="29" name="Rectangle: Rounded Corners 28">
              <a:extLst>
                <a:ext uri="{FF2B5EF4-FFF2-40B4-BE49-F238E27FC236}">
                  <a16:creationId xmlns:a16="http://schemas.microsoft.com/office/drawing/2014/main" id="{2667588B-4051-486A-88BF-2585D339FCD7}"/>
                </a:ext>
              </a:extLst>
            </p:cNvPr>
            <p:cNvSpPr/>
            <p:nvPr/>
          </p:nvSpPr>
          <p:spPr bwMode="auto">
            <a:xfrm>
              <a:off x="508569" y="4398140"/>
              <a:ext cx="11098214" cy="976824"/>
            </a:xfrm>
            <a:prstGeom prst="roundRect">
              <a:avLst/>
            </a:prstGeom>
            <a:noFill/>
            <a:ln w="9525" cap="flat" cmpd="sng" algn="ctr">
              <a:solidFill>
                <a:schemeClr val="accent6"/>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dirty="0">
                  <a:solidFill>
                    <a:schemeClr val="tx1"/>
                  </a:solidFill>
                  <a:ea typeface="Segoe UI" pitchFamily="34" charset="0"/>
                  <a:cs typeface="Segoe UI" pitchFamily="34" charset="0"/>
                </a:rPr>
                <a:t>Module C</a:t>
              </a:r>
            </a:p>
          </p:txBody>
        </p:sp>
        <p:sp>
          <p:nvSpPr>
            <p:cNvPr id="33" name="Rectangle: Rounded Corners 32">
              <a:extLst>
                <a:ext uri="{FF2B5EF4-FFF2-40B4-BE49-F238E27FC236}">
                  <a16:creationId xmlns:a16="http://schemas.microsoft.com/office/drawing/2014/main" id="{0C4F8581-B7C6-4816-AFE7-CDE15E234ECF}"/>
                </a:ext>
              </a:extLst>
            </p:cNvPr>
            <p:cNvSpPr/>
            <p:nvPr/>
          </p:nvSpPr>
          <p:spPr bwMode="auto">
            <a:xfrm>
              <a:off x="9637028" y="4846070"/>
              <a:ext cx="1743797" cy="408787"/>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rgbClr val="FFFFFF"/>
                  </a:solidFill>
                  <a:ea typeface="Segoe UI" pitchFamily="34" charset="0"/>
                  <a:cs typeface="Segoe UI" pitchFamily="34" charset="0"/>
                </a:rPr>
                <a:t>Writing</a:t>
              </a:r>
              <a:br>
                <a:rPr lang="en-US" sz="1400" dirty="0">
                  <a:solidFill>
                    <a:srgbClr val="FFFFFF"/>
                  </a:solidFill>
                  <a:ea typeface="Segoe UI" pitchFamily="34" charset="0"/>
                  <a:cs typeface="Segoe UI" pitchFamily="34" charset="0"/>
                </a:rPr>
              </a:br>
              <a:r>
                <a:rPr lang="en-US" sz="1400" dirty="0">
                  <a:solidFill>
                    <a:srgbClr val="FFFFFF"/>
                  </a:solidFill>
                  <a:ea typeface="Segoe UI" pitchFamily="34" charset="0"/>
                  <a:cs typeface="Segoe UI" pitchFamily="34" charset="0"/>
                </a:rPr>
                <a:t>Module</a:t>
              </a:r>
            </a:p>
          </p:txBody>
        </p:sp>
      </p:grpSp>
      <p:grpSp>
        <p:nvGrpSpPr>
          <p:cNvPr id="49" name="Group 48">
            <a:extLst>
              <a:ext uri="{FF2B5EF4-FFF2-40B4-BE49-F238E27FC236}">
                <a16:creationId xmlns:a16="http://schemas.microsoft.com/office/drawing/2014/main" id="{81CE47CB-6298-4671-976D-D5F7304CC5AD}"/>
              </a:ext>
            </a:extLst>
          </p:cNvPr>
          <p:cNvGrpSpPr/>
          <p:nvPr/>
        </p:nvGrpSpPr>
        <p:grpSpPr>
          <a:xfrm>
            <a:off x="508569" y="5499329"/>
            <a:ext cx="11098214" cy="976824"/>
            <a:chOff x="508569" y="5499329"/>
            <a:chExt cx="11098214" cy="976824"/>
          </a:xfrm>
        </p:grpSpPr>
        <p:sp>
          <p:nvSpPr>
            <p:cNvPr id="35" name="Rectangle: Rounded Corners 34">
              <a:extLst>
                <a:ext uri="{FF2B5EF4-FFF2-40B4-BE49-F238E27FC236}">
                  <a16:creationId xmlns:a16="http://schemas.microsoft.com/office/drawing/2014/main" id="{4A9C6418-7391-4593-A7A3-9655A9D61BBD}"/>
                </a:ext>
              </a:extLst>
            </p:cNvPr>
            <p:cNvSpPr/>
            <p:nvPr/>
          </p:nvSpPr>
          <p:spPr bwMode="auto">
            <a:xfrm>
              <a:off x="7390217" y="5947259"/>
              <a:ext cx="1743797" cy="408787"/>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rgbClr val="FFFFFF"/>
                  </a:solidFill>
                  <a:ea typeface="Segoe UI" pitchFamily="34" charset="0"/>
                  <a:cs typeface="Segoe UI" pitchFamily="34" charset="0"/>
                </a:rPr>
                <a:t>Writing</a:t>
              </a:r>
              <a:br>
                <a:rPr lang="en-US" sz="1400" dirty="0">
                  <a:solidFill>
                    <a:srgbClr val="FFFFFF"/>
                  </a:solidFill>
                  <a:ea typeface="Segoe UI" pitchFamily="34" charset="0"/>
                  <a:cs typeface="Segoe UI" pitchFamily="34" charset="0"/>
                </a:rPr>
              </a:br>
              <a:r>
                <a:rPr lang="en-US" sz="1400" dirty="0">
                  <a:solidFill>
                    <a:srgbClr val="FFFFFF"/>
                  </a:solidFill>
                  <a:ea typeface="Segoe UI" pitchFamily="34" charset="0"/>
                  <a:cs typeface="Segoe UI" pitchFamily="34" charset="0"/>
                </a:rPr>
                <a:t>Design Doc</a:t>
              </a:r>
            </a:p>
          </p:txBody>
        </p:sp>
        <p:sp>
          <p:nvSpPr>
            <p:cNvPr id="37" name="Rectangle: Rounded Corners 36">
              <a:extLst>
                <a:ext uri="{FF2B5EF4-FFF2-40B4-BE49-F238E27FC236}">
                  <a16:creationId xmlns:a16="http://schemas.microsoft.com/office/drawing/2014/main" id="{BBB19357-E18F-4788-8275-B61F51F69D28}"/>
                </a:ext>
              </a:extLst>
            </p:cNvPr>
            <p:cNvSpPr/>
            <p:nvPr/>
          </p:nvSpPr>
          <p:spPr bwMode="auto">
            <a:xfrm>
              <a:off x="9637027" y="5947259"/>
              <a:ext cx="1743797" cy="408787"/>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rgbClr val="FFFFFF"/>
                  </a:solidFill>
                  <a:ea typeface="Segoe UI" pitchFamily="34" charset="0"/>
                  <a:cs typeface="Segoe UI" pitchFamily="34" charset="0"/>
                </a:rPr>
                <a:t>Design Doc</a:t>
              </a:r>
              <a:br>
                <a:rPr lang="en-US" sz="1400" dirty="0">
                  <a:solidFill>
                    <a:srgbClr val="FFFFFF"/>
                  </a:solidFill>
                  <a:ea typeface="Segoe UI" pitchFamily="34" charset="0"/>
                  <a:cs typeface="Segoe UI" pitchFamily="34" charset="0"/>
                </a:rPr>
              </a:br>
              <a:r>
                <a:rPr lang="en-US" sz="1400" dirty="0">
                  <a:solidFill>
                    <a:srgbClr val="FFFFFF"/>
                  </a:solidFill>
                  <a:ea typeface="Segoe UI" pitchFamily="34" charset="0"/>
                  <a:cs typeface="Segoe UI" pitchFamily="34" charset="0"/>
                </a:rPr>
                <a:t>Review</a:t>
              </a:r>
            </a:p>
          </p:txBody>
        </p:sp>
        <p:sp>
          <p:nvSpPr>
            <p:cNvPr id="39" name="Rectangle: Rounded Corners 38">
              <a:extLst>
                <a:ext uri="{FF2B5EF4-FFF2-40B4-BE49-F238E27FC236}">
                  <a16:creationId xmlns:a16="http://schemas.microsoft.com/office/drawing/2014/main" id="{377062CE-8C91-4AD6-9F3F-FE0E097C3691}"/>
                </a:ext>
              </a:extLst>
            </p:cNvPr>
            <p:cNvSpPr/>
            <p:nvPr/>
          </p:nvSpPr>
          <p:spPr bwMode="auto">
            <a:xfrm>
              <a:off x="508569" y="5499329"/>
              <a:ext cx="11098214" cy="976824"/>
            </a:xfrm>
            <a:prstGeom prst="roundRect">
              <a:avLst/>
            </a:prstGeom>
            <a:noFill/>
            <a:ln w="9525" cap="flat" cmpd="sng" algn="ctr">
              <a:solidFill>
                <a:schemeClr val="accent6"/>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dirty="0">
                  <a:solidFill>
                    <a:schemeClr val="tx1"/>
                  </a:solidFill>
                  <a:ea typeface="Segoe UI" pitchFamily="34" charset="0"/>
                  <a:cs typeface="Segoe UI" pitchFamily="34" charset="0"/>
                </a:rPr>
                <a:t>Module D</a:t>
              </a:r>
            </a:p>
          </p:txBody>
        </p:sp>
      </p:grpSp>
    </p:spTree>
    <p:extLst>
      <p:ext uri="{BB962C8B-B14F-4D97-AF65-F5344CB8AC3E}">
        <p14:creationId xmlns:p14="http://schemas.microsoft.com/office/powerpoint/2010/main" val="16159579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nodeType="withEffect">
                                  <p:stCondLst>
                                    <p:cond delay="150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nodeType="withEffect">
                                  <p:stCondLst>
                                    <p:cond delay="250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par>
                                <p:cTn id="14" presetID="10" presetClass="entr" presetSubtype="0" fill="hold" nodeType="withEffect">
                                  <p:stCondLst>
                                    <p:cond delay="350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CBACA-D889-F8D9-C4E8-60ABBC05219F}"/>
              </a:ext>
            </a:extLst>
          </p:cNvPr>
          <p:cNvSpPr>
            <a:spLocks noGrp="1"/>
          </p:cNvSpPr>
          <p:nvPr>
            <p:ph type="title"/>
          </p:nvPr>
        </p:nvSpPr>
        <p:spPr/>
        <p:txBody>
          <a:bodyPr/>
          <a:lstStyle/>
          <a:p>
            <a:r>
              <a:rPr lang="en-US" dirty="0"/>
              <a:t>Use “Backwards Design” Principles to Plan Modules</a:t>
            </a:r>
          </a:p>
        </p:txBody>
      </p:sp>
      <p:sp>
        <p:nvSpPr>
          <p:cNvPr id="3" name="Content Placeholder 2">
            <a:extLst>
              <a:ext uri="{FF2B5EF4-FFF2-40B4-BE49-F238E27FC236}">
                <a16:creationId xmlns:a16="http://schemas.microsoft.com/office/drawing/2014/main" id="{FF94ADBF-9448-8203-1B1F-85DD7BF27C22}"/>
              </a:ext>
            </a:extLst>
          </p:cNvPr>
          <p:cNvSpPr>
            <a:spLocks noGrp="1"/>
          </p:cNvSpPr>
          <p:nvPr>
            <p:ph sz="quarter" idx="10"/>
          </p:nvPr>
        </p:nvSpPr>
        <p:spPr>
          <a:xfrm>
            <a:off x="584200" y="1435100"/>
            <a:ext cx="11018838" cy="3705630"/>
          </a:xfrm>
        </p:spPr>
        <p:txBody>
          <a:bodyPr/>
          <a:lstStyle/>
          <a:p>
            <a:r>
              <a:rPr lang="en-US" dirty="0"/>
              <a:t>Define your </a:t>
            </a:r>
            <a:r>
              <a:rPr lang="en-US" dirty="0">
                <a:hlinkClick r:id="rId3"/>
              </a:rPr>
              <a:t>Learning Objectives</a:t>
            </a:r>
            <a:r>
              <a:rPr lang="en-US" dirty="0"/>
              <a:t> first</a:t>
            </a:r>
          </a:p>
          <a:p>
            <a:pPr lvl="1"/>
            <a:r>
              <a:rPr lang="en-US" dirty="0"/>
              <a:t>These are analogous to “Key Takeaways” for your audience</a:t>
            </a:r>
          </a:p>
          <a:p>
            <a:endParaRPr lang="en-US" dirty="0"/>
          </a:p>
          <a:p>
            <a:r>
              <a:rPr lang="en-US" dirty="0"/>
              <a:t>Define a scenario that encapsulates your Learning Objectives</a:t>
            </a:r>
          </a:p>
          <a:p>
            <a:endParaRPr lang="en-US" dirty="0"/>
          </a:p>
          <a:p>
            <a:r>
              <a:rPr lang="en-US" dirty="0"/>
              <a:t>Decide how you will present the conceptual information to meet your Learning Objectives</a:t>
            </a:r>
          </a:p>
          <a:p>
            <a:endParaRPr lang="en-US" dirty="0"/>
          </a:p>
          <a:p>
            <a:r>
              <a:rPr lang="en-US" dirty="0"/>
              <a:t>Define how you will measure your audience’s learning</a:t>
            </a:r>
          </a:p>
          <a:p>
            <a:pPr lvl="1"/>
            <a:r>
              <a:rPr lang="en-US" dirty="0"/>
              <a:t>Knowledge Checks</a:t>
            </a:r>
          </a:p>
          <a:p>
            <a:pPr lvl="1"/>
            <a:r>
              <a:rPr lang="en-US" dirty="0"/>
              <a:t>Exercises</a:t>
            </a:r>
          </a:p>
          <a:p>
            <a:pPr lvl="1"/>
            <a:r>
              <a:rPr lang="en-US" dirty="0"/>
              <a:t>Interactivity (Sandbox, etc.)</a:t>
            </a:r>
          </a:p>
        </p:txBody>
      </p:sp>
    </p:spTree>
    <p:extLst>
      <p:ext uri="{BB962C8B-B14F-4D97-AF65-F5344CB8AC3E}">
        <p14:creationId xmlns:p14="http://schemas.microsoft.com/office/powerpoint/2010/main" val="210927801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DE0DBCB-D587-4EB4-A686-814FEB740BFB}"/>
              </a:ext>
            </a:extLst>
          </p:cNvPr>
          <p:cNvSpPr>
            <a:spLocks noGrp="1"/>
          </p:cNvSpPr>
          <p:nvPr>
            <p:ph type="title"/>
          </p:nvPr>
        </p:nvSpPr>
        <p:spPr/>
        <p:txBody>
          <a:bodyPr/>
          <a:lstStyle/>
          <a:p>
            <a:r>
              <a:rPr lang="en-US" dirty="0"/>
              <a:t>Learn Module Patterns</a:t>
            </a:r>
          </a:p>
        </p:txBody>
      </p:sp>
      <p:sp>
        <p:nvSpPr>
          <p:cNvPr id="5" name="Text Placeholder 4">
            <a:extLst>
              <a:ext uri="{FF2B5EF4-FFF2-40B4-BE49-F238E27FC236}">
                <a16:creationId xmlns:a16="http://schemas.microsoft.com/office/drawing/2014/main" id="{CBBD92AC-ED59-45AA-8E37-B21F45BC34D6}"/>
              </a:ext>
            </a:extLst>
          </p:cNvPr>
          <p:cNvSpPr>
            <a:spLocks noGrp="1"/>
          </p:cNvSpPr>
          <p:nvPr>
            <p:ph sz="quarter" idx="10"/>
          </p:nvPr>
        </p:nvSpPr>
        <p:spPr>
          <a:xfrm>
            <a:off x="584200" y="1435100"/>
            <a:ext cx="11018838" cy="4419671"/>
          </a:xfrm>
        </p:spPr>
        <p:txBody>
          <a:bodyPr/>
          <a:lstStyle/>
          <a:p>
            <a:r>
              <a:rPr lang="en-US" dirty="0"/>
              <a:t>Defined in the Learn Contributor Guide:</a:t>
            </a:r>
          </a:p>
          <a:p>
            <a:pPr lvl="1"/>
            <a:r>
              <a:rPr lang="en-US" i="1" dirty="0"/>
              <a:t>Standard</a:t>
            </a:r>
            <a:r>
              <a:rPr lang="en-US" dirty="0"/>
              <a:t> (</a:t>
            </a:r>
            <a:r>
              <a:rPr lang="en-US" dirty="0">
                <a:hlinkClick r:id="rId3"/>
              </a:rPr>
              <a:t>pattern link</a:t>
            </a:r>
            <a:r>
              <a:rPr lang="en-US" dirty="0"/>
              <a:t>)</a:t>
            </a:r>
          </a:p>
          <a:p>
            <a:pPr lvl="2"/>
            <a:r>
              <a:rPr lang="en-US" dirty="0"/>
              <a:t>Basic outline for any module</a:t>
            </a:r>
          </a:p>
          <a:p>
            <a:pPr lvl="1"/>
            <a:r>
              <a:rPr lang="en-US" i="1" dirty="0"/>
              <a:t>Introduction To &lt;Product&gt;</a:t>
            </a:r>
            <a:r>
              <a:rPr lang="en-US" dirty="0"/>
              <a:t> (</a:t>
            </a:r>
            <a:r>
              <a:rPr lang="en-US" dirty="0">
                <a:hlinkClick r:id="rId4"/>
              </a:rPr>
              <a:t>pattern link</a:t>
            </a:r>
            <a:r>
              <a:rPr lang="en-US" dirty="0"/>
              <a:t>)</a:t>
            </a:r>
          </a:p>
          <a:p>
            <a:pPr lvl="2"/>
            <a:r>
              <a:rPr lang="en-US" dirty="0"/>
              <a:t>Introduces Learners to a new technology/concept</a:t>
            </a:r>
          </a:p>
          <a:p>
            <a:pPr lvl="1"/>
            <a:r>
              <a:rPr lang="en-US" i="1" dirty="0"/>
              <a:t>Choose</a:t>
            </a:r>
            <a:r>
              <a:rPr lang="en-US" dirty="0"/>
              <a:t> (</a:t>
            </a:r>
            <a:r>
              <a:rPr lang="en-US" dirty="0">
                <a:hlinkClick r:id="rId5"/>
              </a:rPr>
              <a:t>pattern link</a:t>
            </a:r>
            <a:r>
              <a:rPr lang="en-US" dirty="0"/>
              <a:t>)</a:t>
            </a:r>
          </a:p>
          <a:p>
            <a:pPr lvl="2"/>
            <a:r>
              <a:rPr lang="en-US" dirty="0"/>
              <a:t>Compares technologies and helps Learners decide which technology is best for them</a:t>
            </a:r>
          </a:p>
          <a:p>
            <a:pPr lvl="1"/>
            <a:r>
              <a:rPr lang="en-US" i="1" dirty="0"/>
              <a:t>Build Your First</a:t>
            </a:r>
            <a:r>
              <a:rPr lang="en-US" dirty="0"/>
              <a:t> (</a:t>
            </a:r>
            <a:r>
              <a:rPr lang="en-US" dirty="0">
                <a:hlinkClick r:id="rId6"/>
              </a:rPr>
              <a:t>pattern link</a:t>
            </a:r>
            <a:r>
              <a:rPr lang="en-US" dirty="0"/>
              <a:t>)</a:t>
            </a:r>
          </a:p>
          <a:p>
            <a:pPr lvl="2"/>
            <a:r>
              <a:rPr lang="en-US" dirty="0"/>
              <a:t>Intro level module with conceptual &amp; exercise units (fulfills OKR, and is sometimes called “Try This”)</a:t>
            </a:r>
          </a:p>
          <a:p>
            <a:pPr lvl="1"/>
            <a:r>
              <a:rPr lang="en-US" i="1" dirty="0"/>
              <a:t>Guided</a:t>
            </a:r>
            <a:r>
              <a:rPr lang="en-US" dirty="0"/>
              <a:t> (</a:t>
            </a:r>
            <a:r>
              <a:rPr lang="en-US" dirty="0">
                <a:hlinkClick r:id="rId7"/>
              </a:rPr>
              <a:t>pattern link</a:t>
            </a:r>
            <a:r>
              <a:rPr lang="en-US" dirty="0"/>
              <a:t>) </a:t>
            </a:r>
            <a:r>
              <a:rPr lang="en-US" dirty="0">
                <a:solidFill>
                  <a:srgbClr val="C00000"/>
                </a:solidFill>
              </a:rPr>
              <a:t>NEW!</a:t>
            </a:r>
          </a:p>
          <a:p>
            <a:pPr lvl="2"/>
            <a:r>
              <a:rPr lang="en-US" dirty="0"/>
              <a:t>Intermediate or advanced module that leads a customer through a solution to a real-world problem.</a:t>
            </a:r>
          </a:p>
          <a:p>
            <a:pPr lvl="1"/>
            <a:r>
              <a:rPr lang="en-US" i="1" dirty="0"/>
              <a:t>Challenge</a:t>
            </a:r>
            <a:r>
              <a:rPr lang="en-US" dirty="0"/>
              <a:t> (</a:t>
            </a:r>
            <a:r>
              <a:rPr lang="en-US" dirty="0">
                <a:hlinkClick r:id="rId8"/>
              </a:rPr>
              <a:t>pattern link</a:t>
            </a:r>
            <a:r>
              <a:rPr lang="en-US" dirty="0"/>
              <a:t>) </a:t>
            </a:r>
            <a:r>
              <a:rPr lang="en-US" dirty="0">
                <a:solidFill>
                  <a:srgbClr val="C00000"/>
                </a:solidFill>
              </a:rPr>
              <a:t>NEW!</a:t>
            </a:r>
          </a:p>
          <a:p>
            <a:pPr lvl="2"/>
            <a:r>
              <a:rPr lang="en-US" dirty="0"/>
              <a:t>In-depth module with a longer time frame (&lt; 4 hours) to solve a real-world problem.</a:t>
            </a:r>
          </a:p>
        </p:txBody>
      </p:sp>
    </p:spTree>
    <p:extLst>
      <p:ext uri="{BB962C8B-B14F-4D97-AF65-F5344CB8AC3E}">
        <p14:creationId xmlns:p14="http://schemas.microsoft.com/office/powerpoint/2010/main" val="51182330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26BBB-4A5A-4907-8304-BE4C6B640C3A}"/>
              </a:ext>
            </a:extLst>
          </p:cNvPr>
          <p:cNvSpPr>
            <a:spLocks noGrp="1"/>
          </p:cNvSpPr>
          <p:nvPr>
            <p:ph type="title"/>
          </p:nvPr>
        </p:nvSpPr>
        <p:spPr/>
        <p:txBody>
          <a:bodyPr/>
          <a:lstStyle/>
          <a:p>
            <a:r>
              <a:rPr lang="en-US" dirty="0"/>
              <a:t>Design Documents</a:t>
            </a:r>
          </a:p>
        </p:txBody>
      </p:sp>
      <p:sp>
        <p:nvSpPr>
          <p:cNvPr id="3" name="Content Placeholder 2">
            <a:extLst>
              <a:ext uri="{FF2B5EF4-FFF2-40B4-BE49-F238E27FC236}">
                <a16:creationId xmlns:a16="http://schemas.microsoft.com/office/drawing/2014/main" id="{B9C5DC43-FA22-4EA1-AEBA-64F19DE3645E}"/>
              </a:ext>
            </a:extLst>
          </p:cNvPr>
          <p:cNvSpPr>
            <a:spLocks noGrp="1"/>
          </p:cNvSpPr>
          <p:nvPr>
            <p:ph sz="quarter" idx="10"/>
          </p:nvPr>
        </p:nvSpPr>
        <p:spPr>
          <a:xfrm>
            <a:off x="584200" y="1435100"/>
            <a:ext cx="11018838" cy="4247317"/>
          </a:xfrm>
        </p:spPr>
        <p:txBody>
          <a:bodyPr/>
          <a:lstStyle/>
          <a:p>
            <a:r>
              <a:rPr lang="en-US" sz="3600" dirty="0"/>
              <a:t>Analogous to an Outline/Template</a:t>
            </a:r>
          </a:p>
          <a:p>
            <a:pPr lvl="1"/>
            <a:r>
              <a:rPr lang="en-US" sz="2800" dirty="0"/>
              <a:t>Used to define:</a:t>
            </a:r>
          </a:p>
          <a:p>
            <a:pPr lvl="2"/>
            <a:r>
              <a:rPr lang="en-US" sz="2000" dirty="0"/>
              <a:t>Title</a:t>
            </a:r>
          </a:p>
          <a:p>
            <a:pPr lvl="2"/>
            <a:r>
              <a:rPr lang="en-US" sz="2000" dirty="0"/>
              <a:t>Summary</a:t>
            </a:r>
          </a:p>
          <a:p>
            <a:pPr lvl="2"/>
            <a:r>
              <a:rPr lang="en-US" sz="2000" dirty="0"/>
              <a:t>Prerequisites</a:t>
            </a:r>
          </a:p>
          <a:p>
            <a:pPr lvl="2"/>
            <a:r>
              <a:rPr lang="en-US" sz="2000" dirty="0"/>
              <a:t>Learning Objectives</a:t>
            </a:r>
          </a:p>
          <a:p>
            <a:pPr lvl="2"/>
            <a:r>
              <a:rPr lang="en-US" sz="2000" dirty="0"/>
              <a:t>Unit Outline</a:t>
            </a:r>
          </a:p>
          <a:p>
            <a:endParaRPr lang="en-US" sz="3600" dirty="0"/>
          </a:p>
          <a:p>
            <a:r>
              <a:rPr lang="en-US" sz="3600" dirty="0"/>
              <a:t>Better Design Documents == Less Time Writing</a:t>
            </a:r>
          </a:p>
        </p:txBody>
      </p:sp>
    </p:spTree>
    <p:extLst>
      <p:ext uri="{BB962C8B-B14F-4D97-AF65-F5344CB8AC3E}">
        <p14:creationId xmlns:p14="http://schemas.microsoft.com/office/powerpoint/2010/main" val="245507735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chor="ctr">
            <a:normAutofit/>
          </a:bodyPr>
          <a:lstStyle/>
          <a:p>
            <a:r>
              <a:rPr lang="en-US" dirty="0"/>
              <a:t>Templates for Content Authors</a:t>
            </a:r>
          </a:p>
        </p:txBody>
      </p:sp>
      <p:graphicFrame>
        <p:nvGraphicFramePr>
          <p:cNvPr id="4" name="Content Placeholder 3">
            <a:extLst>
              <a:ext uri="{FF2B5EF4-FFF2-40B4-BE49-F238E27FC236}">
                <a16:creationId xmlns:a16="http://schemas.microsoft.com/office/drawing/2014/main" id="{AA532FD3-4A92-4C22-AF76-1B043AA3E38D}"/>
              </a:ext>
            </a:extLst>
          </p:cNvPr>
          <p:cNvGraphicFramePr>
            <a:graphicFrameLocks noGrp="1"/>
          </p:cNvGraphicFramePr>
          <p:nvPr>
            <p:ph sz="quarter" idx="10"/>
            <p:extLst>
              <p:ext uri="{D42A27DB-BD31-4B8C-83A1-F6EECF244321}">
                <p14:modId xmlns:p14="http://schemas.microsoft.com/office/powerpoint/2010/main" val="2221198572"/>
              </p:ext>
            </p:extLst>
          </p:nvPr>
        </p:nvGraphicFramePr>
        <p:xfrm>
          <a:off x="914400" y="1892808"/>
          <a:ext cx="2816352" cy="2414016"/>
        </p:xfrm>
        <a:graphic>
          <a:graphicData uri="http://schemas.openxmlformats.org/presentationml/2006/ole">
            <mc:AlternateContent xmlns:mc="http://schemas.openxmlformats.org/markup-compatibility/2006">
              <mc:Choice xmlns:v="urn:schemas-microsoft-com:vml" Requires="v">
                <p:oleObj name="Packager Shell Object" showAsIcon="1" r:id="rId3" imgW="913680" imgH="772920" progId="Package">
                  <p:embed/>
                </p:oleObj>
              </mc:Choice>
              <mc:Fallback>
                <p:oleObj name="Packager Shell Object" showAsIcon="1" r:id="rId3" imgW="913680" imgH="772920" progId="Package">
                  <p:embed/>
                  <p:pic>
                    <p:nvPicPr>
                      <p:cNvPr id="4" name="Content Placeholder 3">
                        <a:extLst>
                          <a:ext uri="{FF2B5EF4-FFF2-40B4-BE49-F238E27FC236}">
                            <a16:creationId xmlns:a16="http://schemas.microsoft.com/office/drawing/2014/main" id="{AA532FD3-4A92-4C22-AF76-1B043AA3E38D}"/>
                          </a:ext>
                        </a:extLst>
                      </p:cNvPr>
                      <p:cNvPicPr preferRelativeResize="0"/>
                      <p:nvPr/>
                    </p:nvPicPr>
                    <p:blipFill>
                      <a:blip r:embed="rId4"/>
                      <a:stretch>
                        <a:fillRect/>
                      </a:stretch>
                    </p:blipFill>
                    <p:spPr>
                      <a:xfrm>
                        <a:off x="914400" y="1892808"/>
                        <a:ext cx="2816352" cy="2414016"/>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054C4EED-411F-49CF-A22F-23DC0F9BB6BE}"/>
              </a:ext>
            </a:extLst>
          </p:cNvPr>
          <p:cNvGraphicFramePr>
            <a:graphicFrameLocks noChangeAspect="1"/>
          </p:cNvGraphicFramePr>
          <p:nvPr>
            <p:extLst>
              <p:ext uri="{D42A27DB-BD31-4B8C-83A1-F6EECF244321}">
                <p14:modId xmlns:p14="http://schemas.microsoft.com/office/powerpoint/2010/main" val="2622896976"/>
              </p:ext>
            </p:extLst>
          </p:nvPr>
        </p:nvGraphicFramePr>
        <p:xfrm>
          <a:off x="4572000" y="1891421"/>
          <a:ext cx="2820427" cy="2412739"/>
        </p:xfrm>
        <a:graphic>
          <a:graphicData uri="http://schemas.openxmlformats.org/presentationml/2006/ole">
            <mc:AlternateContent xmlns:mc="http://schemas.openxmlformats.org/markup-compatibility/2006">
              <mc:Choice xmlns:v="urn:schemas-microsoft-com:vml" Requires="v">
                <p:oleObj name="Packager Shell Object" showAsIcon="1" r:id="rId5" imgW="913680" imgH="772920" progId="Package">
                  <p:embed/>
                </p:oleObj>
              </mc:Choice>
              <mc:Fallback>
                <p:oleObj name="Packager Shell Object" showAsIcon="1" r:id="rId5" imgW="913680" imgH="772920" progId="Package">
                  <p:embed/>
                  <p:pic>
                    <p:nvPicPr>
                      <p:cNvPr id="5" name="Object 4">
                        <a:extLst>
                          <a:ext uri="{FF2B5EF4-FFF2-40B4-BE49-F238E27FC236}">
                            <a16:creationId xmlns:a16="http://schemas.microsoft.com/office/drawing/2014/main" id="{054C4EED-411F-49CF-A22F-23DC0F9BB6BE}"/>
                          </a:ext>
                        </a:extLst>
                      </p:cNvPr>
                      <p:cNvPicPr/>
                      <p:nvPr/>
                    </p:nvPicPr>
                    <p:blipFill>
                      <a:blip r:embed="rId6"/>
                      <a:stretch>
                        <a:fillRect/>
                      </a:stretch>
                    </p:blipFill>
                    <p:spPr>
                      <a:xfrm>
                        <a:off x="4572000" y="1891421"/>
                        <a:ext cx="2820427" cy="2412739"/>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1DBF4895-4630-4662-9A2A-2450BCA430E7}"/>
              </a:ext>
            </a:extLst>
          </p:cNvPr>
          <p:cNvSpPr txBox="1"/>
          <p:nvPr/>
        </p:nvSpPr>
        <p:spPr>
          <a:xfrm>
            <a:off x="640080" y="6398796"/>
            <a:ext cx="8274701" cy="307777"/>
          </a:xfrm>
          <a:prstGeom prst="rect">
            <a:avLst/>
          </a:prstGeom>
          <a:noFill/>
        </p:spPr>
        <p:txBody>
          <a:bodyPr wrap="none" lIns="0" tIns="0" rIns="0" bIns="0" rtlCol="0">
            <a:spAutoFit/>
          </a:bodyPr>
          <a:lstStyle/>
          <a:p>
            <a:pPr algn="l"/>
            <a:r>
              <a:rPr lang="en-US" sz="2000" dirty="0"/>
              <a:t>https://review.docs.microsoft.com/en-us/help/learn/design-doc-template</a:t>
            </a:r>
          </a:p>
        </p:txBody>
      </p:sp>
      <p:graphicFrame>
        <p:nvGraphicFramePr>
          <p:cNvPr id="11" name="Object 10">
            <a:extLst>
              <a:ext uri="{FF2B5EF4-FFF2-40B4-BE49-F238E27FC236}">
                <a16:creationId xmlns:a16="http://schemas.microsoft.com/office/drawing/2014/main" id="{B53EDF01-88AA-4A30-BB2A-7F8EE75B5B21}"/>
              </a:ext>
            </a:extLst>
          </p:cNvPr>
          <p:cNvGraphicFramePr>
            <a:graphicFrameLocks noChangeAspect="1"/>
          </p:cNvGraphicFramePr>
          <p:nvPr>
            <p:extLst>
              <p:ext uri="{D42A27DB-BD31-4B8C-83A1-F6EECF244321}">
                <p14:modId xmlns:p14="http://schemas.microsoft.com/office/powerpoint/2010/main" val="247153779"/>
              </p:ext>
            </p:extLst>
          </p:nvPr>
        </p:nvGraphicFramePr>
        <p:xfrm>
          <a:off x="8229600" y="1891422"/>
          <a:ext cx="2820427" cy="2412738"/>
        </p:xfrm>
        <a:graphic>
          <a:graphicData uri="http://schemas.openxmlformats.org/presentationml/2006/ole">
            <mc:AlternateContent xmlns:mc="http://schemas.openxmlformats.org/markup-compatibility/2006">
              <mc:Choice xmlns:v="urn:schemas-microsoft-com:vml" Requires="v">
                <p:oleObj name="Document" showAsIcon="1" r:id="rId7" imgW="914400" imgH="771480" progId="Word.Document.12">
                  <p:embed/>
                </p:oleObj>
              </mc:Choice>
              <mc:Fallback>
                <p:oleObj name="Document" showAsIcon="1" r:id="rId7" imgW="914400" imgH="771480" progId="Word.Document.12">
                  <p:embed/>
                  <p:pic>
                    <p:nvPicPr>
                      <p:cNvPr id="11" name="Object 10">
                        <a:extLst>
                          <a:ext uri="{FF2B5EF4-FFF2-40B4-BE49-F238E27FC236}">
                            <a16:creationId xmlns:a16="http://schemas.microsoft.com/office/drawing/2014/main" id="{B53EDF01-88AA-4A30-BB2A-7F8EE75B5B21}"/>
                          </a:ext>
                        </a:extLst>
                      </p:cNvPr>
                      <p:cNvPicPr/>
                      <p:nvPr/>
                    </p:nvPicPr>
                    <p:blipFill>
                      <a:blip r:embed="rId8"/>
                      <a:stretch>
                        <a:fillRect/>
                      </a:stretch>
                    </p:blipFill>
                    <p:spPr>
                      <a:xfrm>
                        <a:off x="8229600" y="1891422"/>
                        <a:ext cx="2820427" cy="2412738"/>
                      </a:xfrm>
                      <a:prstGeom prst="rect">
                        <a:avLst/>
                      </a:prstGeom>
                    </p:spPr>
                  </p:pic>
                </p:oleObj>
              </mc:Fallback>
            </mc:AlternateContent>
          </a:graphicData>
        </a:graphic>
      </p:graphicFrame>
    </p:spTree>
    <p:extLst>
      <p:ext uri="{BB962C8B-B14F-4D97-AF65-F5344CB8AC3E}">
        <p14:creationId xmlns:p14="http://schemas.microsoft.com/office/powerpoint/2010/main" val="6427532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FAA26-7C44-44A9-AC77-DE2F79C49633}"/>
              </a:ext>
            </a:extLst>
          </p:cNvPr>
          <p:cNvSpPr>
            <a:spLocks noGrp="1"/>
          </p:cNvSpPr>
          <p:nvPr>
            <p:ph type="title"/>
          </p:nvPr>
        </p:nvSpPr>
        <p:spPr/>
        <p:txBody>
          <a:bodyPr/>
          <a:lstStyle/>
          <a:p>
            <a:r>
              <a:rPr lang="en-US" dirty="0"/>
              <a:t>“Gold Standard” Rules for Training Modules</a:t>
            </a:r>
          </a:p>
        </p:txBody>
      </p:sp>
      <p:sp>
        <p:nvSpPr>
          <p:cNvPr id="5" name="Content Placeholder 4">
            <a:extLst>
              <a:ext uri="{FF2B5EF4-FFF2-40B4-BE49-F238E27FC236}">
                <a16:creationId xmlns:a16="http://schemas.microsoft.com/office/drawing/2014/main" id="{225CB7F5-1F8E-415F-8711-2CB901152E28}"/>
              </a:ext>
            </a:extLst>
          </p:cNvPr>
          <p:cNvSpPr>
            <a:spLocks noGrp="1"/>
          </p:cNvSpPr>
          <p:nvPr>
            <p:ph sz="quarter" idx="10"/>
          </p:nvPr>
        </p:nvSpPr>
        <p:spPr>
          <a:xfrm>
            <a:off x="584200" y="1435100"/>
            <a:ext cx="11018838" cy="430887"/>
          </a:xfrm>
        </p:spPr>
        <p:txBody>
          <a:bodyPr/>
          <a:lstStyle/>
          <a:p>
            <a:pPr marL="0" indent="0">
              <a:buNone/>
            </a:pPr>
            <a:r>
              <a:rPr lang="en-US" dirty="0"/>
              <a:t>What makes a good module?</a:t>
            </a:r>
          </a:p>
        </p:txBody>
      </p:sp>
      <p:graphicFrame>
        <p:nvGraphicFramePr>
          <p:cNvPr id="6" name="Table 4">
            <a:extLst>
              <a:ext uri="{FF2B5EF4-FFF2-40B4-BE49-F238E27FC236}">
                <a16:creationId xmlns:a16="http://schemas.microsoft.com/office/drawing/2014/main" id="{B678CDEA-0FF2-4B6E-B0A8-1575252E873D}"/>
              </a:ext>
            </a:extLst>
          </p:cNvPr>
          <p:cNvGraphicFramePr>
            <a:graphicFrameLocks/>
          </p:cNvGraphicFramePr>
          <p:nvPr>
            <p:extLst>
              <p:ext uri="{D42A27DB-BD31-4B8C-83A1-F6EECF244321}">
                <p14:modId xmlns:p14="http://schemas.microsoft.com/office/powerpoint/2010/main" val="2317455877"/>
              </p:ext>
            </p:extLst>
          </p:nvPr>
        </p:nvGraphicFramePr>
        <p:xfrm>
          <a:off x="584200" y="2088243"/>
          <a:ext cx="11018838" cy="3505200"/>
        </p:xfrm>
        <a:graphic>
          <a:graphicData uri="http://schemas.openxmlformats.org/drawingml/2006/table">
            <a:tbl>
              <a:tblPr bandRow="1">
                <a:tableStyleId>{5C22544A-7EE6-4342-B048-85BDC9FD1C3A}</a:tableStyleId>
              </a:tblPr>
              <a:tblGrid>
                <a:gridCol w="5509419">
                  <a:extLst>
                    <a:ext uri="{9D8B030D-6E8A-4147-A177-3AD203B41FA5}">
                      <a16:colId xmlns:a16="http://schemas.microsoft.com/office/drawing/2014/main" val="2060365441"/>
                    </a:ext>
                  </a:extLst>
                </a:gridCol>
                <a:gridCol w="5509419">
                  <a:extLst>
                    <a:ext uri="{9D8B030D-6E8A-4147-A177-3AD203B41FA5}">
                      <a16:colId xmlns:a16="http://schemas.microsoft.com/office/drawing/2014/main" val="2817576311"/>
                    </a:ext>
                  </a:extLst>
                </a:gridCol>
              </a:tblGrid>
              <a:tr h="701040">
                <a:tc>
                  <a:txBody>
                    <a:bodyPr/>
                    <a:lstStyle/>
                    <a:p>
                      <a:r>
                        <a:rPr lang="en-US" sz="2000" dirty="0"/>
                        <a:t>First unit titled "Introduction"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Last unit titled "Summary"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0034302"/>
                  </a:ext>
                </a:extLst>
              </a:tr>
              <a:tr h="701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At least 2 pre-requisites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At least 2 and up to 5 learning objectives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9282758"/>
                  </a:ext>
                </a:extLst>
              </a:tr>
              <a:tr h="701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More than 3 units, less than 10 units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Total module time between 15 &amp; 60 minutes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3344315"/>
                  </a:ext>
                </a:extLst>
              </a:tr>
              <a:tr h="701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Units alternate between conceptual and exercises (no back-to-back exercises)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Contains at least 1 </a:t>
                      </a:r>
                      <a:r>
                        <a:rPr lang="en-US" sz="2000"/>
                        <a:t>exercise or </a:t>
                      </a:r>
                      <a:r>
                        <a:rPr lang="en-US" sz="2000" dirty="0"/>
                        <a:t>1 knowledge check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3822406"/>
                  </a:ext>
                </a:extLst>
              </a:tr>
              <a:tr h="701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At least 3 images per module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At least 2 H2 tags per unit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811648"/>
                  </a:ext>
                </a:extLst>
              </a:tr>
            </a:tbl>
          </a:graphicData>
        </a:graphic>
      </p:graphicFrame>
      <p:sp>
        <p:nvSpPr>
          <p:cNvPr id="3" name="TextBox 2">
            <a:extLst>
              <a:ext uri="{FF2B5EF4-FFF2-40B4-BE49-F238E27FC236}">
                <a16:creationId xmlns:a16="http://schemas.microsoft.com/office/drawing/2014/main" id="{4BBBE6E5-FE52-4088-9B6D-2C33B6977B37}"/>
              </a:ext>
            </a:extLst>
          </p:cNvPr>
          <p:cNvSpPr txBox="1"/>
          <p:nvPr/>
        </p:nvSpPr>
        <p:spPr>
          <a:xfrm>
            <a:off x="640080" y="6400800"/>
            <a:ext cx="11018838" cy="363946"/>
          </a:xfrm>
          <a:prstGeom prst="rect">
            <a:avLst/>
          </a:prstGeom>
          <a:noFill/>
        </p:spPr>
        <p:txBody>
          <a:bodyPr wrap="square" rtlCol="0">
            <a:spAutoFit/>
          </a:bodyPr>
          <a:lstStyle/>
          <a:p>
            <a:r>
              <a:rPr lang="en-US" dirty="0"/>
              <a:t>See https://mslearnmetricportal.azurewebsites.net/</a:t>
            </a:r>
          </a:p>
        </p:txBody>
      </p:sp>
    </p:spTree>
    <p:extLst>
      <p:ext uri="{BB962C8B-B14F-4D97-AF65-F5344CB8AC3E}">
        <p14:creationId xmlns:p14="http://schemas.microsoft.com/office/powerpoint/2010/main" val="424343758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2DFA8-5F2D-4459-B4C9-35BCDCB7C2B8}"/>
              </a:ext>
            </a:extLst>
          </p:cNvPr>
          <p:cNvSpPr>
            <a:spLocks noGrp="1"/>
          </p:cNvSpPr>
          <p:nvPr>
            <p:ph type="title"/>
          </p:nvPr>
        </p:nvSpPr>
        <p:spPr/>
        <p:txBody>
          <a:bodyPr/>
          <a:lstStyle/>
          <a:p>
            <a:r>
              <a:rPr lang="en-US" dirty="0"/>
              <a:t>Hosted Interactivity</a:t>
            </a:r>
          </a:p>
        </p:txBody>
      </p:sp>
      <p:graphicFrame>
        <p:nvGraphicFramePr>
          <p:cNvPr id="4" name="Content Placeholder 3">
            <a:extLst>
              <a:ext uri="{FF2B5EF4-FFF2-40B4-BE49-F238E27FC236}">
                <a16:creationId xmlns:a16="http://schemas.microsoft.com/office/drawing/2014/main" id="{96CC648C-2B12-46DC-A28F-AC364B188F28}"/>
              </a:ext>
            </a:extLst>
          </p:cNvPr>
          <p:cNvGraphicFramePr>
            <a:graphicFrameLocks noGrp="1"/>
          </p:cNvGraphicFramePr>
          <p:nvPr>
            <p:ph idx="4294967295"/>
            <p:extLst>
              <p:ext uri="{D42A27DB-BD31-4B8C-83A1-F6EECF244321}">
                <p14:modId xmlns:p14="http://schemas.microsoft.com/office/powerpoint/2010/main" val="619273154"/>
              </p:ext>
            </p:extLst>
          </p:nvPr>
        </p:nvGraphicFramePr>
        <p:xfrm>
          <a:off x="917577" y="1675693"/>
          <a:ext cx="10515600"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9AA48D36-ABFB-44B4-A843-779D261E9B61}"/>
              </a:ext>
            </a:extLst>
          </p:cNvPr>
          <p:cNvSpPr txBox="1"/>
          <p:nvPr/>
        </p:nvSpPr>
        <p:spPr>
          <a:xfrm>
            <a:off x="640080" y="6400800"/>
            <a:ext cx="10515600" cy="363946"/>
          </a:xfrm>
          <a:prstGeom prst="rect">
            <a:avLst/>
          </a:prstGeom>
          <a:noFill/>
        </p:spPr>
        <p:txBody>
          <a:bodyPr wrap="square" rtlCol="0">
            <a:spAutoFit/>
          </a:bodyPr>
          <a:lstStyle/>
          <a:p>
            <a:r>
              <a:rPr lang="en-US" dirty="0"/>
              <a:t>See https://review.docs.microsoft.com/en-us/help/learn/unit-add-a-lab</a:t>
            </a:r>
          </a:p>
        </p:txBody>
      </p:sp>
    </p:spTree>
    <p:extLst>
      <p:ext uri="{BB962C8B-B14F-4D97-AF65-F5344CB8AC3E}">
        <p14:creationId xmlns:p14="http://schemas.microsoft.com/office/powerpoint/2010/main" val="238667500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2DFA8-5F2D-4459-B4C9-35BCDCB7C2B8}"/>
              </a:ext>
            </a:extLst>
          </p:cNvPr>
          <p:cNvSpPr>
            <a:spLocks noGrp="1"/>
          </p:cNvSpPr>
          <p:nvPr>
            <p:ph type="title"/>
          </p:nvPr>
        </p:nvSpPr>
        <p:spPr/>
        <p:txBody>
          <a:bodyPr/>
          <a:lstStyle/>
          <a:p>
            <a:r>
              <a:rPr lang="en-US" dirty="0"/>
              <a:t>Learn/Training Sandbox</a:t>
            </a:r>
          </a:p>
        </p:txBody>
      </p:sp>
      <p:sp>
        <p:nvSpPr>
          <p:cNvPr id="3" name="Content Placeholder 2">
            <a:extLst>
              <a:ext uri="{FF2B5EF4-FFF2-40B4-BE49-F238E27FC236}">
                <a16:creationId xmlns:a16="http://schemas.microsoft.com/office/drawing/2014/main" id="{2880E7E6-0B58-45E2-AEDA-2335881937F6}"/>
              </a:ext>
            </a:extLst>
          </p:cNvPr>
          <p:cNvSpPr>
            <a:spLocks noGrp="1"/>
          </p:cNvSpPr>
          <p:nvPr>
            <p:ph sz="quarter" idx="10"/>
          </p:nvPr>
        </p:nvSpPr>
        <p:spPr/>
        <p:txBody>
          <a:bodyPr>
            <a:normAutofit fontScale="55000" lnSpcReduction="20000"/>
          </a:bodyPr>
          <a:lstStyle/>
          <a:p>
            <a:r>
              <a:rPr lang="en-US" sz="3600" dirty="0"/>
              <a:t>One of the selling points for Training Modules is the “Sandbox”</a:t>
            </a:r>
          </a:p>
          <a:p>
            <a:endParaRPr lang="en-US" sz="3600" dirty="0"/>
          </a:p>
          <a:p>
            <a:r>
              <a:rPr lang="en-US" sz="3600" dirty="0"/>
              <a:t>Fully-functional – but temporary – account on Azure</a:t>
            </a:r>
          </a:p>
          <a:p>
            <a:endParaRPr lang="en-US" sz="3600" dirty="0"/>
          </a:p>
          <a:p>
            <a:r>
              <a:rPr lang="en-US" sz="3600" dirty="0"/>
              <a:t>Sandbox is preferred for exercises, though not always possible</a:t>
            </a:r>
          </a:p>
        </p:txBody>
      </p:sp>
      <p:sp>
        <p:nvSpPr>
          <p:cNvPr id="5" name="TextBox 4">
            <a:extLst>
              <a:ext uri="{FF2B5EF4-FFF2-40B4-BE49-F238E27FC236}">
                <a16:creationId xmlns:a16="http://schemas.microsoft.com/office/drawing/2014/main" id="{75E124A1-AAC3-4BE4-AE53-4C441CFD5CA8}"/>
              </a:ext>
            </a:extLst>
          </p:cNvPr>
          <p:cNvSpPr txBox="1"/>
          <p:nvPr/>
        </p:nvSpPr>
        <p:spPr>
          <a:xfrm>
            <a:off x="640080" y="6400800"/>
            <a:ext cx="10515600" cy="363946"/>
          </a:xfrm>
          <a:prstGeom prst="rect">
            <a:avLst/>
          </a:prstGeom>
          <a:noFill/>
        </p:spPr>
        <p:txBody>
          <a:bodyPr wrap="square" rtlCol="0">
            <a:spAutoFit/>
          </a:bodyPr>
          <a:lstStyle/>
          <a:p>
            <a:r>
              <a:rPr lang="en-US" dirty="0"/>
              <a:t>See the </a:t>
            </a:r>
            <a:r>
              <a:rPr lang="en-US" dirty="0">
                <a:hlinkClick r:id="rId3"/>
              </a:rPr>
              <a:t>Learn Azure Sandbox page</a:t>
            </a:r>
            <a:r>
              <a:rPr lang="en-US" dirty="0"/>
              <a:t> for details about setting up the sandbox with a module.</a:t>
            </a:r>
          </a:p>
        </p:txBody>
      </p:sp>
    </p:spTree>
    <p:extLst>
      <p:ext uri="{BB962C8B-B14F-4D97-AF65-F5344CB8AC3E}">
        <p14:creationId xmlns:p14="http://schemas.microsoft.com/office/powerpoint/2010/main" val="309352061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1CE05A1-A6CE-4718-AC1C-B6EAF866320E}"/>
              </a:ext>
            </a:extLst>
          </p:cNvPr>
          <p:cNvSpPr>
            <a:spLocks noGrp="1"/>
          </p:cNvSpPr>
          <p:nvPr>
            <p:ph type="title"/>
          </p:nvPr>
        </p:nvSpPr>
        <p:spPr/>
        <p:txBody>
          <a:bodyPr/>
          <a:lstStyle/>
          <a:p>
            <a:r>
              <a:rPr lang="en-US" dirty="0"/>
              <a:t>How to Find the GitHub URL to Edit a Module</a:t>
            </a:r>
          </a:p>
        </p:txBody>
      </p:sp>
      <p:sp>
        <p:nvSpPr>
          <p:cNvPr id="8" name="Content Placeholder 7">
            <a:extLst>
              <a:ext uri="{FF2B5EF4-FFF2-40B4-BE49-F238E27FC236}">
                <a16:creationId xmlns:a16="http://schemas.microsoft.com/office/drawing/2014/main" id="{FAF49C7C-369B-485D-AF17-DAEAF0243F60}"/>
              </a:ext>
            </a:extLst>
          </p:cNvPr>
          <p:cNvSpPr>
            <a:spLocks noGrp="1"/>
          </p:cNvSpPr>
          <p:nvPr>
            <p:ph sz="quarter" idx="10"/>
          </p:nvPr>
        </p:nvSpPr>
        <p:spPr/>
        <p:txBody>
          <a:bodyPr/>
          <a:lstStyle/>
          <a:p>
            <a:pPr marL="514350" indent="-514350">
              <a:buFont typeface="+mj-lt"/>
              <a:buAutoNum type="arabicPeriod"/>
            </a:pPr>
            <a:r>
              <a:rPr lang="en-US" dirty="0"/>
              <a:t>Browse to the module</a:t>
            </a:r>
          </a:p>
          <a:p>
            <a:pPr marL="514350" indent="-514350">
              <a:buFont typeface="+mj-lt"/>
              <a:buAutoNum type="arabicPeriod"/>
            </a:pPr>
            <a:endParaRPr lang="en-US" dirty="0"/>
          </a:p>
          <a:p>
            <a:pPr marL="514350" indent="-514350">
              <a:buFont typeface="+mj-lt"/>
              <a:buAutoNum type="arabicPeriod"/>
            </a:pPr>
            <a:r>
              <a:rPr lang="en-US" dirty="0"/>
              <a:t>View the page source in the browser (usually “</a:t>
            </a:r>
            <a:r>
              <a:rPr lang="en-US" dirty="0" err="1"/>
              <a:t>Ctrl+U</a:t>
            </a:r>
            <a:r>
              <a:rPr lang="en-US" dirty="0"/>
              <a:t>”)</a:t>
            </a:r>
          </a:p>
          <a:p>
            <a:pPr marL="514350" indent="-514350">
              <a:buFont typeface="+mj-lt"/>
              <a:buAutoNum type="arabicPeriod"/>
            </a:pPr>
            <a:endParaRPr lang="en-US" dirty="0"/>
          </a:p>
          <a:p>
            <a:pPr marL="514350" indent="-514350">
              <a:buFont typeface="+mj-lt"/>
              <a:buAutoNum type="arabicPeriod"/>
            </a:pPr>
            <a:r>
              <a:rPr lang="en-US" dirty="0"/>
              <a:t>Look for the </a:t>
            </a:r>
            <a:r>
              <a:rPr lang="en-US" dirty="0">
                <a:solidFill>
                  <a:srgbClr val="0070C0"/>
                </a:solidFill>
                <a:latin typeface="Consolas" panose="020B0609020204030204" pitchFamily="49" charset="0"/>
              </a:rPr>
              <a:t>&lt;meta name="</a:t>
            </a:r>
            <a:r>
              <a:rPr lang="en-US" dirty="0" err="1">
                <a:solidFill>
                  <a:srgbClr val="C00000"/>
                </a:solidFill>
                <a:latin typeface="Consolas" panose="020B0609020204030204" pitchFamily="49" charset="0"/>
              </a:rPr>
              <a:t>original_content_git_url</a:t>
            </a:r>
            <a:r>
              <a:rPr lang="en-US" dirty="0">
                <a:solidFill>
                  <a:srgbClr val="0070C0"/>
                </a:solidFill>
                <a:latin typeface="Consolas" panose="020B0609020204030204" pitchFamily="49" charset="0"/>
              </a:rPr>
              <a:t>"</a:t>
            </a:r>
            <a:r>
              <a:rPr lang="en-US" dirty="0"/>
              <a:t> tag</a:t>
            </a:r>
          </a:p>
          <a:p>
            <a:pPr marL="514350" indent="-514350">
              <a:buFont typeface="+mj-lt"/>
              <a:buAutoNum type="arabicPeriod"/>
            </a:pPr>
            <a:endParaRPr lang="en-US" dirty="0"/>
          </a:p>
          <a:p>
            <a:pPr marL="514350" indent="-514350">
              <a:buFont typeface="+mj-lt"/>
              <a:buAutoNum type="arabicPeriod"/>
            </a:pPr>
            <a:r>
              <a:rPr lang="en-US" dirty="0"/>
              <a:t>Copy the URL, but change “live” to “main”</a:t>
            </a:r>
          </a:p>
        </p:txBody>
      </p:sp>
      <p:sp>
        <p:nvSpPr>
          <p:cNvPr id="10" name="TextBox 9">
            <a:extLst>
              <a:ext uri="{FF2B5EF4-FFF2-40B4-BE49-F238E27FC236}">
                <a16:creationId xmlns:a16="http://schemas.microsoft.com/office/drawing/2014/main" id="{99D5625F-95EE-4A0B-BDDD-AFDD3DA2F3B7}"/>
              </a:ext>
            </a:extLst>
          </p:cNvPr>
          <p:cNvSpPr txBox="1"/>
          <p:nvPr/>
        </p:nvSpPr>
        <p:spPr>
          <a:xfrm>
            <a:off x="640080" y="6400800"/>
            <a:ext cx="10515600" cy="363946"/>
          </a:xfrm>
          <a:prstGeom prst="rect">
            <a:avLst/>
          </a:prstGeom>
          <a:noFill/>
        </p:spPr>
        <p:txBody>
          <a:bodyPr wrap="square" rtlCol="0">
            <a:spAutoFit/>
          </a:bodyPr>
          <a:lstStyle/>
          <a:p>
            <a:r>
              <a:rPr lang="en-US" dirty="0"/>
              <a:t>Also see the </a:t>
            </a:r>
            <a:r>
              <a:rPr lang="en-US" dirty="0">
                <a:hlinkClick r:id="rId2"/>
              </a:rPr>
              <a:t>Microsoft Learn maintenance tool</a:t>
            </a:r>
            <a:r>
              <a:rPr lang="en-US" dirty="0"/>
              <a:t> Chrome extension (which works in MS Edge).</a:t>
            </a:r>
          </a:p>
        </p:txBody>
      </p:sp>
    </p:spTree>
    <p:extLst>
      <p:ext uri="{BB962C8B-B14F-4D97-AF65-F5344CB8AC3E}">
        <p14:creationId xmlns:p14="http://schemas.microsoft.com/office/powerpoint/2010/main" val="1135731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938EC-77EF-4E4E-9397-E932DC67F7A7}"/>
              </a:ext>
            </a:extLst>
          </p:cNvPr>
          <p:cNvSpPr>
            <a:spLocks noGrp="1"/>
          </p:cNvSpPr>
          <p:nvPr>
            <p:ph type="title"/>
          </p:nvPr>
        </p:nvSpPr>
        <p:spPr/>
        <p:txBody>
          <a:bodyPr/>
          <a:lstStyle/>
          <a:p>
            <a:r>
              <a:rPr lang="en-US" dirty="0"/>
              <a:t>Introduction to Learn/Training</a:t>
            </a:r>
          </a:p>
        </p:txBody>
      </p:sp>
      <p:sp>
        <p:nvSpPr>
          <p:cNvPr id="3" name="Content Placeholder 2">
            <a:extLst>
              <a:ext uri="{FF2B5EF4-FFF2-40B4-BE49-F238E27FC236}">
                <a16:creationId xmlns:a16="http://schemas.microsoft.com/office/drawing/2014/main" id="{0C8317D8-2C17-4799-9617-907299F499BD}"/>
              </a:ext>
            </a:extLst>
          </p:cNvPr>
          <p:cNvSpPr>
            <a:spLocks noGrp="1"/>
          </p:cNvSpPr>
          <p:nvPr>
            <p:ph sz="quarter" idx="10"/>
          </p:nvPr>
        </p:nvSpPr>
        <p:spPr/>
        <p:txBody>
          <a:bodyPr anchor="ctr">
            <a:normAutofit fontScale="70000" lnSpcReduction="20000"/>
          </a:bodyPr>
          <a:lstStyle/>
          <a:p>
            <a:pPr marL="0" indent="0" algn="ctr">
              <a:buNone/>
            </a:pPr>
            <a:r>
              <a:rPr lang="en-US" sz="4400" dirty="0"/>
              <a:t>My apologies for anything</a:t>
            </a:r>
            <a:br>
              <a:rPr lang="en-US" sz="4400" dirty="0"/>
            </a:br>
            <a:r>
              <a:rPr lang="en-US" sz="4400" dirty="0"/>
              <a:t>that’s a review for others</a:t>
            </a:r>
          </a:p>
          <a:p>
            <a:pPr marL="0" indent="0" algn="ctr">
              <a:buNone/>
            </a:pPr>
            <a:br>
              <a:rPr lang="en-US" sz="4400" dirty="0"/>
            </a:br>
            <a:r>
              <a:rPr lang="en-US" sz="4400" dirty="0"/>
              <a:t>https://learn.microsoft.com/training/</a:t>
            </a:r>
          </a:p>
        </p:txBody>
      </p:sp>
      <p:sp>
        <p:nvSpPr>
          <p:cNvPr id="5" name="TextBox 4">
            <a:extLst>
              <a:ext uri="{FF2B5EF4-FFF2-40B4-BE49-F238E27FC236}">
                <a16:creationId xmlns:a16="http://schemas.microsoft.com/office/drawing/2014/main" id="{92898EC5-C4F7-878E-8722-FEBDA1E1904B}"/>
              </a:ext>
            </a:extLst>
          </p:cNvPr>
          <p:cNvSpPr txBox="1"/>
          <p:nvPr/>
        </p:nvSpPr>
        <p:spPr>
          <a:xfrm>
            <a:off x="640080" y="6400800"/>
            <a:ext cx="6417334" cy="307777"/>
          </a:xfrm>
          <a:prstGeom prst="rect">
            <a:avLst/>
          </a:prstGeom>
          <a:noFill/>
        </p:spPr>
        <p:txBody>
          <a:bodyPr wrap="none" lIns="0" tIns="0" rIns="0" bIns="0" rtlCol="0">
            <a:spAutoFit/>
          </a:bodyPr>
          <a:lstStyle/>
          <a:p>
            <a:pPr algn="l"/>
            <a:r>
              <a:rPr lang="en-US" sz="2000" b="1" dirty="0"/>
              <a:t>Note</a:t>
            </a:r>
            <a:r>
              <a:rPr lang="en-US" sz="2000" dirty="0"/>
              <a:t>: The old URL was https://docs.microsoft.com/learn/</a:t>
            </a:r>
          </a:p>
        </p:txBody>
      </p:sp>
    </p:spTree>
    <p:extLst>
      <p:ext uri="{BB962C8B-B14F-4D97-AF65-F5344CB8AC3E}">
        <p14:creationId xmlns:p14="http://schemas.microsoft.com/office/powerpoint/2010/main" val="223710734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5469E-5C1B-49CA-8532-FADD1057AA56}"/>
              </a:ext>
            </a:extLst>
          </p:cNvPr>
          <p:cNvSpPr>
            <a:spLocks noGrp="1"/>
          </p:cNvSpPr>
          <p:nvPr>
            <p:ph type="title"/>
          </p:nvPr>
        </p:nvSpPr>
        <p:spPr/>
        <p:txBody>
          <a:bodyPr/>
          <a:lstStyle/>
          <a:p>
            <a:r>
              <a:rPr lang="en-US" dirty="0"/>
              <a:t>Using Dependency Tracker</a:t>
            </a:r>
          </a:p>
        </p:txBody>
      </p:sp>
      <p:sp>
        <p:nvSpPr>
          <p:cNvPr id="3" name="Text Placeholder 2">
            <a:extLst>
              <a:ext uri="{FF2B5EF4-FFF2-40B4-BE49-F238E27FC236}">
                <a16:creationId xmlns:a16="http://schemas.microsoft.com/office/drawing/2014/main" id="{073339F2-8457-4162-BA80-4A416C110BF1}"/>
              </a:ext>
            </a:extLst>
          </p:cNvPr>
          <p:cNvSpPr>
            <a:spLocks noGrp="1"/>
          </p:cNvSpPr>
          <p:nvPr>
            <p:ph sz="quarter" idx="10"/>
          </p:nvPr>
        </p:nvSpPr>
        <p:spPr/>
        <p:txBody>
          <a:bodyPr/>
          <a:lstStyle/>
          <a:p>
            <a:r>
              <a:rPr lang="en-US" dirty="0">
                <a:effectLst/>
              </a:rPr>
              <a:t>Linking work items between:</a:t>
            </a:r>
          </a:p>
          <a:p>
            <a:pPr lvl="1"/>
            <a:r>
              <a:rPr lang="en-US" dirty="0">
                <a:hlinkClick r:id="rId3"/>
              </a:rPr>
              <a:t>https://mseng.visualstudio.com/TechnicalContent/</a:t>
            </a:r>
            <a:endParaRPr lang="en-US" dirty="0"/>
          </a:p>
          <a:p>
            <a:pPr lvl="1"/>
            <a:r>
              <a:rPr lang="en-US" dirty="0">
                <a:hlinkClick r:id="rId4"/>
              </a:rPr>
              <a:t>https://ceapex.visualstudio.com/Microsoft%20Learn/</a:t>
            </a:r>
            <a:endParaRPr lang="en-US" dirty="0"/>
          </a:p>
          <a:p>
            <a:endParaRPr lang="en-US" dirty="0"/>
          </a:p>
          <a:p>
            <a:r>
              <a:rPr lang="en-US" dirty="0"/>
              <a:t>Tool is at </a:t>
            </a:r>
            <a:r>
              <a:rPr lang="en-US" dirty="0">
                <a:hlinkClick r:id="rId5"/>
              </a:rPr>
              <a:t>https://aka.ms/ComputeDocDependency</a:t>
            </a:r>
            <a:endParaRPr lang="en-US" dirty="0"/>
          </a:p>
          <a:p>
            <a:endParaRPr lang="en-US" dirty="0"/>
          </a:p>
          <a:p>
            <a:r>
              <a:rPr lang="en-US" dirty="0"/>
              <a:t>What </a:t>
            </a:r>
            <a:r>
              <a:rPr lang="en-US" i="1" dirty="0"/>
              <a:t>seems</a:t>
            </a:r>
            <a:r>
              <a:rPr lang="en-US" dirty="0"/>
              <a:t> to work best is:</a:t>
            </a:r>
          </a:p>
          <a:p>
            <a:pPr lvl="1"/>
            <a:r>
              <a:rPr lang="en-US" dirty="0"/>
              <a:t>Existing </a:t>
            </a:r>
            <a:r>
              <a:rPr lang="en-US" b="1" dirty="0" err="1"/>
              <a:t>MicrosoftLearn</a:t>
            </a:r>
            <a:r>
              <a:rPr lang="en-US" dirty="0"/>
              <a:t> work items linked to </a:t>
            </a:r>
            <a:r>
              <a:rPr lang="en-US" b="1" dirty="0" err="1"/>
              <a:t>TechnicalContent</a:t>
            </a:r>
            <a:r>
              <a:rPr lang="en-US" dirty="0"/>
              <a:t> work items (see notes)</a:t>
            </a:r>
          </a:p>
          <a:p>
            <a:endParaRPr lang="en-US" dirty="0"/>
          </a:p>
        </p:txBody>
      </p:sp>
    </p:spTree>
    <p:extLst>
      <p:ext uri="{BB962C8B-B14F-4D97-AF65-F5344CB8AC3E}">
        <p14:creationId xmlns:p14="http://schemas.microsoft.com/office/powerpoint/2010/main" val="93084463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688C5-E21D-4490-812E-853EDF7A2ED7}"/>
              </a:ext>
            </a:extLst>
          </p:cNvPr>
          <p:cNvSpPr>
            <a:spLocks noGrp="1"/>
          </p:cNvSpPr>
          <p:nvPr>
            <p:ph type="title"/>
          </p:nvPr>
        </p:nvSpPr>
        <p:spPr/>
        <p:txBody>
          <a:bodyPr/>
          <a:lstStyle/>
          <a:p>
            <a:r>
              <a:rPr lang="en-US" dirty="0"/>
              <a:t>Content Maintenance</a:t>
            </a:r>
          </a:p>
        </p:txBody>
      </p:sp>
      <p:sp>
        <p:nvSpPr>
          <p:cNvPr id="5" name="Text Placeholder 4">
            <a:extLst>
              <a:ext uri="{FF2B5EF4-FFF2-40B4-BE49-F238E27FC236}">
                <a16:creationId xmlns:a16="http://schemas.microsoft.com/office/drawing/2014/main" id="{5EDAE75A-4CBC-4634-9217-4C0ACC665ECE}"/>
              </a:ext>
            </a:extLst>
          </p:cNvPr>
          <p:cNvSpPr>
            <a:spLocks noGrp="1"/>
          </p:cNvSpPr>
          <p:nvPr>
            <p:ph type="body" sz="quarter" idx="16"/>
          </p:nvPr>
        </p:nvSpPr>
        <p:spPr/>
        <p:txBody>
          <a:bodyPr/>
          <a:lstStyle/>
          <a:p>
            <a:r>
              <a:rPr lang="en-US" dirty="0"/>
              <a:t>Major Rewrites</a:t>
            </a:r>
          </a:p>
        </p:txBody>
      </p:sp>
      <p:sp>
        <p:nvSpPr>
          <p:cNvPr id="3" name="Content Placeholder 2">
            <a:extLst>
              <a:ext uri="{FF2B5EF4-FFF2-40B4-BE49-F238E27FC236}">
                <a16:creationId xmlns:a16="http://schemas.microsoft.com/office/drawing/2014/main" id="{2406EDBB-3541-4E95-8CC9-197B942666D6}"/>
              </a:ext>
            </a:extLst>
          </p:cNvPr>
          <p:cNvSpPr>
            <a:spLocks noGrp="1"/>
          </p:cNvSpPr>
          <p:nvPr>
            <p:ph type="body" sz="quarter" idx="14"/>
          </p:nvPr>
        </p:nvSpPr>
        <p:spPr>
          <a:xfrm>
            <a:off x="584200" y="2084388"/>
            <a:ext cx="5219700" cy="3754874"/>
          </a:xfrm>
        </p:spPr>
        <p:txBody>
          <a:bodyPr/>
          <a:lstStyle/>
          <a:p>
            <a:r>
              <a:rPr lang="en-US" sz="2000" dirty="0"/>
              <a:t>Certification updates, portal redesigns, product group requests, etc.</a:t>
            </a:r>
          </a:p>
          <a:p>
            <a:endParaRPr lang="en-US" sz="2000" dirty="0"/>
          </a:p>
          <a:p>
            <a:r>
              <a:rPr lang="en-US" sz="2000" dirty="0"/>
              <a:t>Usually comes through Content Strategy team</a:t>
            </a:r>
          </a:p>
          <a:p>
            <a:endParaRPr lang="en-US" sz="2000" dirty="0"/>
          </a:p>
          <a:p>
            <a:r>
              <a:rPr lang="en-US" sz="2000" dirty="0"/>
              <a:t>Tracked through Azure DevOps “Module Update” work item</a:t>
            </a:r>
          </a:p>
          <a:p>
            <a:endParaRPr lang="en-US" sz="2000" dirty="0"/>
          </a:p>
          <a:p>
            <a:r>
              <a:rPr lang="en-US" sz="2000" dirty="0"/>
              <a:t>Typical Workflow: Create a GitHub branch, make changes, check in, publish</a:t>
            </a:r>
          </a:p>
        </p:txBody>
      </p:sp>
      <p:sp>
        <p:nvSpPr>
          <p:cNvPr id="6" name="Text Placeholder 5">
            <a:extLst>
              <a:ext uri="{FF2B5EF4-FFF2-40B4-BE49-F238E27FC236}">
                <a16:creationId xmlns:a16="http://schemas.microsoft.com/office/drawing/2014/main" id="{BF40E69B-A30D-4AD9-98B9-0198B705A4B1}"/>
              </a:ext>
            </a:extLst>
          </p:cNvPr>
          <p:cNvSpPr>
            <a:spLocks noGrp="1"/>
          </p:cNvSpPr>
          <p:nvPr>
            <p:ph type="body" sz="quarter" idx="17"/>
          </p:nvPr>
        </p:nvSpPr>
        <p:spPr/>
        <p:txBody>
          <a:bodyPr/>
          <a:lstStyle/>
          <a:p>
            <a:r>
              <a:rPr lang="en-US" dirty="0"/>
              <a:t>Minor Rewrites</a:t>
            </a:r>
          </a:p>
        </p:txBody>
      </p:sp>
      <p:sp>
        <p:nvSpPr>
          <p:cNvPr id="4" name="Text Placeholder 3">
            <a:extLst>
              <a:ext uri="{FF2B5EF4-FFF2-40B4-BE49-F238E27FC236}">
                <a16:creationId xmlns:a16="http://schemas.microsoft.com/office/drawing/2014/main" id="{E75C32E6-1B71-4A85-A722-494A105324ED}"/>
              </a:ext>
            </a:extLst>
          </p:cNvPr>
          <p:cNvSpPr>
            <a:spLocks noGrp="1"/>
          </p:cNvSpPr>
          <p:nvPr>
            <p:ph type="body" sz="quarter" idx="15"/>
          </p:nvPr>
        </p:nvSpPr>
        <p:spPr>
          <a:xfrm>
            <a:off x="6397625" y="2084388"/>
            <a:ext cx="5219700" cy="3447098"/>
          </a:xfrm>
        </p:spPr>
        <p:txBody>
          <a:bodyPr/>
          <a:lstStyle/>
          <a:p>
            <a:r>
              <a:rPr lang="en-US" sz="2000" dirty="0"/>
              <a:t>Spelling errors, image updates, alt-text, etc.</a:t>
            </a:r>
          </a:p>
          <a:p>
            <a:endParaRPr lang="en-US" sz="2000" dirty="0"/>
          </a:p>
          <a:p>
            <a:r>
              <a:rPr lang="en-US" sz="2000" dirty="0"/>
              <a:t>Often comes through customers via feedback bugs</a:t>
            </a:r>
          </a:p>
          <a:p>
            <a:endParaRPr lang="en-US" sz="2000" dirty="0"/>
          </a:p>
          <a:p>
            <a:r>
              <a:rPr lang="en-US" sz="2000" dirty="0"/>
              <a:t>Tracked through Azure DevOps “Content Feedback” work items</a:t>
            </a:r>
          </a:p>
          <a:p>
            <a:endParaRPr lang="en-US" sz="2000" dirty="0"/>
          </a:p>
          <a:p>
            <a:r>
              <a:rPr lang="en-US" sz="2000" dirty="0"/>
              <a:t>Typical Workflow: Browse to GitHub repo, make changes into temp branch, publish</a:t>
            </a:r>
          </a:p>
        </p:txBody>
      </p:sp>
    </p:spTree>
    <p:extLst>
      <p:ext uri="{BB962C8B-B14F-4D97-AF65-F5344CB8AC3E}">
        <p14:creationId xmlns:p14="http://schemas.microsoft.com/office/powerpoint/2010/main" val="305982885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688C5-E21D-4490-812E-853EDF7A2ED7}"/>
              </a:ext>
            </a:extLst>
          </p:cNvPr>
          <p:cNvSpPr>
            <a:spLocks noGrp="1"/>
          </p:cNvSpPr>
          <p:nvPr>
            <p:ph type="title"/>
          </p:nvPr>
        </p:nvSpPr>
        <p:spPr/>
        <p:txBody>
          <a:bodyPr/>
          <a:lstStyle/>
          <a:p>
            <a:r>
              <a:rPr lang="en-US" dirty="0"/>
              <a:t>Getting Started</a:t>
            </a:r>
          </a:p>
        </p:txBody>
      </p:sp>
      <p:sp>
        <p:nvSpPr>
          <p:cNvPr id="3" name="Content Placeholder 2">
            <a:extLst>
              <a:ext uri="{FF2B5EF4-FFF2-40B4-BE49-F238E27FC236}">
                <a16:creationId xmlns:a16="http://schemas.microsoft.com/office/drawing/2014/main" id="{2406EDBB-3541-4E95-8CC9-197B942666D6}"/>
              </a:ext>
            </a:extLst>
          </p:cNvPr>
          <p:cNvSpPr>
            <a:spLocks noGrp="1"/>
          </p:cNvSpPr>
          <p:nvPr>
            <p:ph type="body" sz="quarter" idx="10"/>
          </p:nvPr>
        </p:nvSpPr>
        <p:spPr>
          <a:xfrm>
            <a:off x="584200" y="1435100"/>
            <a:ext cx="5212080" cy="3170099"/>
          </a:xfrm>
        </p:spPr>
        <p:txBody>
          <a:bodyPr/>
          <a:lstStyle/>
          <a:p>
            <a:r>
              <a:rPr lang="en-US" sz="2400" dirty="0">
                <a:hlinkClick r:id="rId2"/>
              </a:rPr>
              <a:t>Learn Contributor Guide</a:t>
            </a:r>
            <a:br>
              <a:rPr lang="en-US" sz="3200" dirty="0">
                <a:hlinkClick r:id="rId3"/>
              </a:rPr>
            </a:br>
            <a:r>
              <a:rPr lang="en-US" sz="1800" dirty="0"/>
              <a:t>(This is the ‘Standard’ for Training Content)</a:t>
            </a:r>
            <a:endParaRPr lang="en-US" sz="2400" dirty="0"/>
          </a:p>
          <a:p>
            <a:endParaRPr lang="en-US" sz="2400" dirty="0">
              <a:hlinkClick r:id="rId4"/>
            </a:endParaRPr>
          </a:p>
          <a:p>
            <a:r>
              <a:rPr lang="en-US" sz="2400" dirty="0">
                <a:hlinkClick r:id="rId4"/>
              </a:rPr>
              <a:t>Author starter kit</a:t>
            </a:r>
            <a:endParaRPr lang="en-US" sz="2400" dirty="0"/>
          </a:p>
          <a:p>
            <a:endParaRPr lang="en-US" sz="2400" dirty="0"/>
          </a:p>
          <a:p>
            <a:r>
              <a:rPr lang="en-US" sz="2400" dirty="0">
                <a:hlinkClick r:id="rId5"/>
              </a:rPr>
              <a:t>Content Strategy Proposal Form</a:t>
            </a:r>
            <a:endParaRPr lang="en-US" sz="2400" dirty="0"/>
          </a:p>
          <a:p>
            <a:r>
              <a:rPr lang="en-US" sz="1800" dirty="0"/>
              <a:t>(Follow the link to </a:t>
            </a:r>
            <a:r>
              <a:rPr lang="en-US" sz="1800" b="1" dirty="0"/>
              <a:t>Submit Proposal</a:t>
            </a:r>
            <a:r>
              <a:rPr lang="en-US" sz="1800" dirty="0"/>
              <a:t>)</a:t>
            </a:r>
          </a:p>
        </p:txBody>
      </p:sp>
      <p:sp>
        <p:nvSpPr>
          <p:cNvPr id="4" name="Text Placeholder 3">
            <a:extLst>
              <a:ext uri="{FF2B5EF4-FFF2-40B4-BE49-F238E27FC236}">
                <a16:creationId xmlns:a16="http://schemas.microsoft.com/office/drawing/2014/main" id="{E75C32E6-1B71-4A85-A722-494A105324ED}"/>
              </a:ext>
            </a:extLst>
          </p:cNvPr>
          <p:cNvSpPr>
            <a:spLocks noGrp="1"/>
          </p:cNvSpPr>
          <p:nvPr>
            <p:ph type="body" sz="quarter" idx="12"/>
          </p:nvPr>
        </p:nvSpPr>
        <p:spPr>
          <a:xfrm>
            <a:off x="6397171" y="1435100"/>
            <a:ext cx="5212080" cy="4247317"/>
          </a:xfrm>
        </p:spPr>
        <p:txBody>
          <a:bodyPr/>
          <a:lstStyle/>
          <a:p>
            <a:r>
              <a:rPr lang="en-US" sz="2400" dirty="0">
                <a:hlinkClick r:id="rId3"/>
              </a:rPr>
              <a:t>Plan and design your Learn module</a:t>
            </a:r>
            <a:br>
              <a:rPr lang="en-US" sz="2400" dirty="0">
                <a:hlinkClick r:id="rId3"/>
              </a:rPr>
            </a:br>
            <a:r>
              <a:rPr lang="en-US" sz="1800" dirty="0"/>
              <a:t>(Learning Path)</a:t>
            </a:r>
            <a:endParaRPr lang="en-US" sz="2400" dirty="0"/>
          </a:p>
          <a:p>
            <a:endParaRPr lang="en-US" sz="2400" dirty="0"/>
          </a:p>
          <a:p>
            <a:r>
              <a:rPr lang="en-US" sz="2400" dirty="0">
                <a:hlinkClick r:id="rId6"/>
              </a:rPr>
              <a:t>Learn Contributor Training</a:t>
            </a:r>
            <a:br>
              <a:rPr lang="en-US" sz="2400" dirty="0">
                <a:hlinkClick r:id="rId6"/>
              </a:rPr>
            </a:br>
            <a:r>
              <a:rPr lang="en-US" sz="1800" dirty="0"/>
              <a:t>(Learning Path)</a:t>
            </a:r>
            <a:endParaRPr lang="en-US" sz="2400" dirty="0"/>
          </a:p>
          <a:p>
            <a:endParaRPr lang="en-US" sz="2400" dirty="0"/>
          </a:p>
          <a:p>
            <a:r>
              <a:rPr lang="en-US" sz="2400" dirty="0">
                <a:hlinkClick r:id="rId7"/>
              </a:rPr>
              <a:t>Docs Taxonomy</a:t>
            </a:r>
            <a:br>
              <a:rPr lang="en-US" sz="2400" dirty="0"/>
            </a:br>
            <a:r>
              <a:rPr lang="en-US" sz="1800" dirty="0"/>
              <a:t>(for metadata values)</a:t>
            </a:r>
          </a:p>
          <a:p>
            <a:endParaRPr lang="en-US" sz="1800" dirty="0"/>
          </a:p>
          <a:p>
            <a:r>
              <a:rPr lang="en-US" sz="2400" dirty="0">
                <a:hlinkClick r:id="rId8"/>
              </a:rPr>
              <a:t>Instruction Design Team Office Hours</a:t>
            </a:r>
            <a:endParaRPr lang="en-US" sz="2400" dirty="0"/>
          </a:p>
        </p:txBody>
      </p:sp>
    </p:spTree>
    <p:extLst>
      <p:ext uri="{BB962C8B-B14F-4D97-AF65-F5344CB8AC3E}">
        <p14:creationId xmlns:p14="http://schemas.microsoft.com/office/powerpoint/2010/main" val="199453372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E0E3-E320-48DA-9599-934EE47C8995}"/>
              </a:ext>
            </a:extLst>
          </p:cNvPr>
          <p:cNvSpPr>
            <a:spLocks noGrp="1"/>
          </p:cNvSpPr>
          <p:nvPr>
            <p:ph type="title"/>
          </p:nvPr>
        </p:nvSpPr>
        <p:spPr/>
        <p:txBody>
          <a:bodyPr/>
          <a:lstStyle/>
          <a:p>
            <a:r>
              <a:rPr lang="en-US" dirty="0"/>
              <a:t>How Can </a:t>
            </a:r>
            <a:r>
              <a:rPr lang="en-US" dirty="0" err="1"/>
              <a:t>RobMcM</a:t>
            </a:r>
            <a:r>
              <a:rPr lang="en-US" dirty="0"/>
              <a:t> Help Content Authors?</a:t>
            </a:r>
          </a:p>
        </p:txBody>
      </p:sp>
      <p:sp>
        <p:nvSpPr>
          <p:cNvPr id="3" name="Content Placeholder 2">
            <a:extLst>
              <a:ext uri="{FF2B5EF4-FFF2-40B4-BE49-F238E27FC236}">
                <a16:creationId xmlns:a16="http://schemas.microsoft.com/office/drawing/2014/main" id="{ACACDDF8-6907-4D38-BE8D-9998EAC435E4}"/>
              </a:ext>
            </a:extLst>
          </p:cNvPr>
          <p:cNvSpPr>
            <a:spLocks noGrp="1"/>
          </p:cNvSpPr>
          <p:nvPr>
            <p:ph sz="quarter" idx="10"/>
          </p:nvPr>
        </p:nvSpPr>
        <p:spPr>
          <a:xfrm>
            <a:off x="584200" y="1435100"/>
            <a:ext cx="11018838" cy="3914918"/>
          </a:xfrm>
        </p:spPr>
        <p:txBody>
          <a:bodyPr/>
          <a:lstStyle/>
          <a:p>
            <a:r>
              <a:rPr lang="en-US" sz="2400" dirty="0"/>
              <a:t>Create Microsoft Learn/Training modules</a:t>
            </a:r>
          </a:p>
          <a:p>
            <a:pPr lvl="1"/>
            <a:r>
              <a:rPr lang="en-US" sz="1800" dirty="0"/>
              <a:t>I can help navigate all the steps required to create and publish content.</a:t>
            </a:r>
          </a:p>
          <a:p>
            <a:pPr lvl="1"/>
            <a:r>
              <a:rPr lang="en-US" sz="1800" dirty="0"/>
              <a:t>I can guide on next steps, answer questions, fix strange issues, find the right people who can help.</a:t>
            </a:r>
          </a:p>
          <a:p>
            <a:pPr lvl="1"/>
            <a:endParaRPr lang="en-US" sz="1800" dirty="0"/>
          </a:p>
          <a:p>
            <a:r>
              <a:rPr lang="en-US" sz="2400" dirty="0"/>
              <a:t>Create effective Microsoft Learn/Training modules</a:t>
            </a:r>
          </a:p>
          <a:p>
            <a:pPr lvl="1"/>
            <a:r>
              <a:rPr lang="en-US" sz="1800" dirty="0"/>
              <a:t>I can point to specific instructional design guidelines that help effectively convey meaning to learners.</a:t>
            </a:r>
          </a:p>
          <a:p>
            <a:pPr lvl="1"/>
            <a:r>
              <a:rPr lang="en-US" sz="1800" dirty="0"/>
              <a:t>I can identify areas that may need more work, and even help solve those authoring challenges.</a:t>
            </a:r>
          </a:p>
          <a:p>
            <a:pPr lvl="1"/>
            <a:endParaRPr lang="en-US" sz="1800" dirty="0"/>
          </a:p>
          <a:p>
            <a:r>
              <a:rPr lang="en-US" sz="2400" dirty="0"/>
              <a:t>Create high-quality Microsoft Learn/Training modules</a:t>
            </a:r>
          </a:p>
          <a:p>
            <a:pPr lvl="1"/>
            <a:r>
              <a:rPr lang="en-US" sz="1800" dirty="0"/>
              <a:t>I can help identify and incorporate characteristics of high performing modules (aka “gold standard”).</a:t>
            </a:r>
          </a:p>
          <a:p>
            <a:pPr lvl="1"/>
            <a:endParaRPr lang="en-US" sz="1800" dirty="0"/>
          </a:p>
        </p:txBody>
      </p:sp>
    </p:spTree>
    <p:extLst>
      <p:ext uri="{BB962C8B-B14F-4D97-AF65-F5344CB8AC3E}">
        <p14:creationId xmlns:p14="http://schemas.microsoft.com/office/powerpoint/2010/main" val="215481897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C377E-8780-4A29-8B07-043180C0A3B1}"/>
              </a:ext>
            </a:extLst>
          </p:cNvPr>
          <p:cNvSpPr>
            <a:spLocks noGrp="1"/>
          </p:cNvSpPr>
          <p:nvPr>
            <p:ph type="title"/>
          </p:nvPr>
        </p:nvSpPr>
        <p:spPr/>
        <p:txBody>
          <a:bodyPr/>
          <a:lstStyle/>
          <a:p>
            <a:r>
              <a:rPr lang="en-US" dirty="0"/>
              <a:t>How Can the I.D. Team Help Content Authors?</a:t>
            </a:r>
          </a:p>
        </p:txBody>
      </p:sp>
      <p:sp>
        <p:nvSpPr>
          <p:cNvPr id="3" name="Content Placeholder 2">
            <a:extLst>
              <a:ext uri="{FF2B5EF4-FFF2-40B4-BE49-F238E27FC236}">
                <a16:creationId xmlns:a16="http://schemas.microsoft.com/office/drawing/2014/main" id="{4670A24B-9213-4EEE-81CF-BD2D17A7FC54}"/>
              </a:ext>
            </a:extLst>
          </p:cNvPr>
          <p:cNvSpPr>
            <a:spLocks noGrp="1"/>
          </p:cNvSpPr>
          <p:nvPr>
            <p:ph sz="quarter" idx="10"/>
          </p:nvPr>
        </p:nvSpPr>
        <p:spPr/>
        <p:txBody>
          <a:bodyPr>
            <a:normAutofit fontScale="55000" lnSpcReduction="20000"/>
          </a:bodyPr>
          <a:lstStyle/>
          <a:p>
            <a:r>
              <a:rPr lang="en-US" sz="4000" dirty="0"/>
              <a:t>I.D. = Instructional Design</a:t>
            </a:r>
          </a:p>
          <a:p>
            <a:endParaRPr lang="en-US" sz="4000" dirty="0"/>
          </a:p>
          <a:p>
            <a:r>
              <a:rPr lang="en-US" sz="4000" dirty="0"/>
              <a:t>The I.D. Team created/maintain the Learn/Training training</a:t>
            </a:r>
          </a:p>
          <a:p>
            <a:endParaRPr lang="en-US" sz="4000" dirty="0"/>
          </a:p>
          <a:p>
            <a:r>
              <a:rPr lang="en-US" sz="4000" dirty="0"/>
              <a:t>Office hours are </a:t>
            </a:r>
            <a:r>
              <a:rPr lang="en-US" sz="4000" dirty="0">
                <a:hlinkClick r:id="rId3"/>
              </a:rPr>
              <a:t>Tuesdays @ 11am Pacific Time</a:t>
            </a:r>
            <a:endParaRPr lang="en-US" sz="4000" dirty="0"/>
          </a:p>
        </p:txBody>
      </p:sp>
    </p:spTree>
    <p:extLst>
      <p:ext uri="{BB962C8B-B14F-4D97-AF65-F5344CB8AC3E}">
        <p14:creationId xmlns:p14="http://schemas.microsoft.com/office/powerpoint/2010/main" val="238776109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812949"/>
            <a:ext cx="4773168" cy="3988784"/>
          </a:xfrm>
        </p:spPr>
        <p:txBody>
          <a:bodyPr/>
          <a:lstStyle/>
          <a:p>
            <a:r>
              <a:rPr lang="en-US" dirty="0"/>
              <a:t>Thoughts?</a:t>
            </a:r>
            <a:br>
              <a:rPr lang="en-US" dirty="0"/>
            </a:br>
            <a:br>
              <a:rPr lang="en-US" dirty="0"/>
            </a:br>
            <a:r>
              <a:rPr lang="en-US" dirty="0"/>
              <a:t>Questions?</a:t>
            </a:r>
            <a:br>
              <a:rPr lang="en-US" dirty="0"/>
            </a:br>
            <a:br>
              <a:rPr lang="en-US" dirty="0"/>
            </a:br>
            <a:r>
              <a:rPr lang="en-US" dirty="0"/>
              <a:t>Comments?</a:t>
            </a:r>
            <a:br>
              <a:rPr lang="en-US" dirty="0"/>
            </a:br>
            <a:br>
              <a:rPr lang="en-US" dirty="0"/>
            </a:br>
            <a:br>
              <a:rPr lang="en-US" dirty="0"/>
            </a:br>
            <a:br>
              <a:rPr lang="en-US" dirty="0"/>
            </a:br>
            <a:r>
              <a:rPr lang="en-US" dirty="0"/>
              <a:t>Thanks!</a:t>
            </a:r>
          </a:p>
        </p:txBody>
      </p:sp>
    </p:spTree>
    <p:extLst>
      <p:ext uri="{BB962C8B-B14F-4D97-AF65-F5344CB8AC3E}">
        <p14:creationId xmlns:p14="http://schemas.microsoft.com/office/powerpoint/2010/main" val="6832945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15137133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2DFA8-5F2D-4459-B4C9-35BCDCB7C2B8}"/>
              </a:ext>
            </a:extLst>
          </p:cNvPr>
          <p:cNvSpPr>
            <a:spLocks noGrp="1"/>
          </p:cNvSpPr>
          <p:nvPr>
            <p:ph type="title"/>
          </p:nvPr>
        </p:nvSpPr>
        <p:spPr/>
        <p:txBody>
          <a:bodyPr/>
          <a:lstStyle/>
          <a:p>
            <a:r>
              <a:rPr lang="en-US" dirty="0"/>
              <a:t>Learn/Training Features: Automatic Work Item Linking</a:t>
            </a:r>
          </a:p>
        </p:txBody>
      </p:sp>
      <p:sp>
        <p:nvSpPr>
          <p:cNvPr id="3" name="Content Placeholder 2">
            <a:extLst>
              <a:ext uri="{FF2B5EF4-FFF2-40B4-BE49-F238E27FC236}">
                <a16:creationId xmlns:a16="http://schemas.microsoft.com/office/drawing/2014/main" id="{2880E7E6-0B58-45E2-AEDA-2335881937F6}"/>
              </a:ext>
            </a:extLst>
          </p:cNvPr>
          <p:cNvSpPr>
            <a:spLocks noGrp="1"/>
          </p:cNvSpPr>
          <p:nvPr>
            <p:ph sz="quarter" idx="10"/>
          </p:nvPr>
        </p:nvSpPr>
        <p:spPr>
          <a:xfrm>
            <a:off x="584200" y="1435100"/>
            <a:ext cx="11018838" cy="3360920"/>
          </a:xfrm>
        </p:spPr>
        <p:txBody>
          <a:bodyPr/>
          <a:lstStyle/>
          <a:p>
            <a:r>
              <a:rPr lang="en-US" sz="2800" dirty="0"/>
              <a:t>Pull Requests (PRs) for Training Modules have an automatic linking feature</a:t>
            </a:r>
          </a:p>
          <a:p>
            <a:endParaRPr lang="en-US" sz="2800" dirty="0"/>
          </a:p>
          <a:p>
            <a:r>
              <a:rPr lang="en-US" sz="2800" dirty="0"/>
              <a:t>Enter a PR comment with the following syntax: “</a:t>
            </a:r>
            <a:r>
              <a:rPr lang="en-US" sz="2800" dirty="0" err="1"/>
              <a:t>AB#nnnnnn</a:t>
            </a:r>
            <a:r>
              <a:rPr lang="en-US" sz="2800" dirty="0"/>
              <a:t>”, where “</a:t>
            </a:r>
            <a:r>
              <a:rPr lang="en-US" sz="2800" dirty="0" err="1"/>
              <a:t>nnnnnn</a:t>
            </a:r>
            <a:r>
              <a:rPr lang="en-US" sz="2800" dirty="0"/>
              <a:t>” is the number of an Azure DevOps work item</a:t>
            </a:r>
          </a:p>
          <a:p>
            <a:endParaRPr lang="en-US" sz="2800" dirty="0"/>
          </a:p>
          <a:p>
            <a:r>
              <a:rPr lang="en-US" sz="2800" dirty="0"/>
              <a:t>The two work items will be “magically” linked </a:t>
            </a:r>
            <a:r>
              <a:rPr lang="en-US" sz="2800" dirty="0">
                <a:sym typeface="Wingdings" panose="05000000000000000000" pitchFamily="2" charset="2"/>
              </a:rPr>
              <a:t></a:t>
            </a:r>
            <a:endParaRPr lang="en-US" sz="2800" dirty="0"/>
          </a:p>
        </p:txBody>
      </p:sp>
    </p:spTree>
    <p:extLst>
      <p:ext uri="{BB962C8B-B14F-4D97-AF65-F5344CB8AC3E}">
        <p14:creationId xmlns:p14="http://schemas.microsoft.com/office/powerpoint/2010/main" val="72481428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2DFA8-5F2D-4459-B4C9-35BCDCB7C2B8}"/>
              </a:ext>
            </a:extLst>
          </p:cNvPr>
          <p:cNvSpPr>
            <a:spLocks noGrp="1"/>
          </p:cNvSpPr>
          <p:nvPr>
            <p:ph type="title"/>
          </p:nvPr>
        </p:nvSpPr>
        <p:spPr/>
        <p:txBody>
          <a:bodyPr/>
          <a:lstStyle/>
          <a:p>
            <a:r>
              <a:rPr lang="en-US" dirty="0"/>
              <a:t>Training Features: Automatic Slide Shows</a:t>
            </a:r>
          </a:p>
        </p:txBody>
      </p:sp>
      <p:sp>
        <p:nvSpPr>
          <p:cNvPr id="3" name="Content Placeholder 2">
            <a:extLst>
              <a:ext uri="{FF2B5EF4-FFF2-40B4-BE49-F238E27FC236}">
                <a16:creationId xmlns:a16="http://schemas.microsoft.com/office/drawing/2014/main" id="{2880E7E6-0B58-45E2-AEDA-2335881937F6}"/>
              </a:ext>
            </a:extLst>
          </p:cNvPr>
          <p:cNvSpPr>
            <a:spLocks noGrp="1"/>
          </p:cNvSpPr>
          <p:nvPr>
            <p:ph sz="quarter" idx="10"/>
          </p:nvPr>
        </p:nvSpPr>
        <p:spPr>
          <a:xfrm>
            <a:off x="584200" y="1435100"/>
            <a:ext cx="11018838" cy="4567404"/>
          </a:xfrm>
        </p:spPr>
        <p:txBody>
          <a:bodyPr/>
          <a:lstStyle/>
          <a:p>
            <a:r>
              <a:rPr lang="en-US" sz="2800" dirty="0"/>
              <a:t>Training Modules can be automatically converted to PPT files</a:t>
            </a:r>
          </a:p>
          <a:p>
            <a:endParaRPr lang="en-US" sz="2800" dirty="0"/>
          </a:p>
          <a:p>
            <a:r>
              <a:rPr lang="en-US" sz="2800" dirty="0"/>
              <a:t>See </a:t>
            </a:r>
            <a:r>
              <a:rPr lang="en-US" sz="2800" dirty="0">
                <a:hlinkClick r:id="rId3"/>
              </a:rPr>
              <a:t>https://mslearnmetricportal.azurewebsites.net/</a:t>
            </a:r>
            <a:endParaRPr lang="en-US" sz="2800" dirty="0"/>
          </a:p>
          <a:p>
            <a:endParaRPr lang="en-US" sz="2800" dirty="0"/>
          </a:p>
          <a:p>
            <a:r>
              <a:rPr lang="en-US" sz="2800" dirty="0"/>
              <a:t>Individual slides are created from units and H2 tags</a:t>
            </a:r>
          </a:p>
          <a:p>
            <a:endParaRPr lang="en-US" sz="2800" dirty="0"/>
          </a:p>
          <a:p>
            <a:r>
              <a:rPr lang="en-US" sz="2800" dirty="0"/>
              <a:t>Slide text is populated from the first sentence following H2 tags</a:t>
            </a:r>
          </a:p>
          <a:p>
            <a:endParaRPr lang="en-US" sz="2800" dirty="0"/>
          </a:p>
          <a:p>
            <a:r>
              <a:rPr lang="en-US" sz="2800" dirty="0"/>
              <a:t>This project is still in development</a:t>
            </a:r>
          </a:p>
        </p:txBody>
      </p:sp>
    </p:spTree>
    <p:extLst>
      <p:ext uri="{BB962C8B-B14F-4D97-AF65-F5344CB8AC3E}">
        <p14:creationId xmlns:p14="http://schemas.microsoft.com/office/powerpoint/2010/main" val="161575818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D85A3-4761-4BEF-8634-627FA1EC953D}"/>
              </a:ext>
            </a:extLst>
          </p:cNvPr>
          <p:cNvSpPr>
            <a:spLocks noGrp="1"/>
          </p:cNvSpPr>
          <p:nvPr>
            <p:ph type="title"/>
          </p:nvPr>
        </p:nvSpPr>
        <p:spPr/>
        <p:txBody>
          <a:bodyPr/>
          <a:lstStyle/>
          <a:p>
            <a:r>
              <a:rPr lang="en-US" dirty="0"/>
              <a:t>What a Typical Training Module Might Include</a:t>
            </a:r>
          </a:p>
        </p:txBody>
      </p:sp>
      <p:sp>
        <p:nvSpPr>
          <p:cNvPr id="3" name="Content Placeholder 2">
            <a:extLst>
              <a:ext uri="{FF2B5EF4-FFF2-40B4-BE49-F238E27FC236}">
                <a16:creationId xmlns:a16="http://schemas.microsoft.com/office/drawing/2014/main" id="{0CD618CB-C0A9-4291-BD1D-A70022C6EC45}"/>
              </a:ext>
            </a:extLst>
          </p:cNvPr>
          <p:cNvSpPr>
            <a:spLocks noGrp="1"/>
          </p:cNvSpPr>
          <p:nvPr>
            <p:ph sz="quarter" idx="10"/>
          </p:nvPr>
        </p:nvSpPr>
        <p:spPr>
          <a:xfrm>
            <a:off x="584200" y="1435100"/>
            <a:ext cx="11018838" cy="3213187"/>
          </a:xfrm>
        </p:spPr>
        <p:txBody>
          <a:bodyPr/>
          <a:lstStyle/>
          <a:p>
            <a:r>
              <a:rPr lang="en-US" sz="3600" b="1" dirty="0"/>
              <a:t>Introduction</a:t>
            </a:r>
            <a:r>
              <a:rPr lang="en-US" sz="3600" dirty="0"/>
              <a:t> unit</a:t>
            </a:r>
          </a:p>
          <a:p>
            <a:r>
              <a:rPr lang="en-US" sz="3600" dirty="0"/>
              <a:t>1 - 3 x Conceptual units</a:t>
            </a:r>
          </a:p>
          <a:p>
            <a:r>
              <a:rPr lang="en-US" sz="3600" dirty="0"/>
              <a:t>1 - 3 x Exercise units</a:t>
            </a:r>
          </a:p>
          <a:p>
            <a:r>
              <a:rPr lang="en-US" sz="3600" dirty="0"/>
              <a:t>1 x </a:t>
            </a:r>
            <a:r>
              <a:rPr lang="en-US" sz="3600" b="1" dirty="0"/>
              <a:t>Knowledge Check</a:t>
            </a:r>
            <a:r>
              <a:rPr lang="en-US" sz="3600" dirty="0"/>
              <a:t> unit</a:t>
            </a:r>
          </a:p>
          <a:p>
            <a:r>
              <a:rPr lang="en-US" sz="3600" b="1" dirty="0"/>
              <a:t>Summary</a:t>
            </a:r>
            <a:r>
              <a:rPr lang="en-US" sz="3600" dirty="0"/>
              <a:t> unit</a:t>
            </a:r>
          </a:p>
        </p:txBody>
      </p:sp>
    </p:spTree>
    <p:extLst>
      <p:ext uri="{BB962C8B-B14F-4D97-AF65-F5344CB8AC3E}">
        <p14:creationId xmlns:p14="http://schemas.microsoft.com/office/powerpoint/2010/main" val="299729767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chor="t">
            <a:normAutofit/>
          </a:bodyPr>
          <a:lstStyle/>
          <a:p>
            <a:r>
              <a:rPr lang="en-US" dirty="0"/>
              <a:t>The Evolution of Learn/Training</a:t>
            </a:r>
          </a:p>
        </p:txBody>
      </p:sp>
      <p:graphicFrame>
        <p:nvGraphicFramePr>
          <p:cNvPr id="4" name="Content Placeholder 3">
            <a:extLst>
              <a:ext uri="{FF2B5EF4-FFF2-40B4-BE49-F238E27FC236}">
                <a16:creationId xmlns:a16="http://schemas.microsoft.com/office/drawing/2014/main" id="{126BE41E-6010-47CF-9E21-B440A329E252}"/>
              </a:ext>
            </a:extLst>
          </p:cNvPr>
          <p:cNvGraphicFramePr>
            <a:graphicFrameLocks noGrp="1"/>
          </p:cNvGraphicFramePr>
          <p:nvPr>
            <p:ph sz="quarter" idx="10"/>
            <p:extLst>
              <p:ext uri="{D42A27DB-BD31-4B8C-83A1-F6EECF244321}">
                <p14:modId xmlns:p14="http://schemas.microsoft.com/office/powerpoint/2010/main" val="3016460133"/>
              </p:ext>
            </p:extLst>
          </p:nvPr>
        </p:nvGraphicFramePr>
        <p:xfrm>
          <a:off x="584200" y="1947672"/>
          <a:ext cx="11018838" cy="37764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25200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2DFA8-5F2D-4459-B4C9-35BCDCB7C2B8}"/>
              </a:ext>
            </a:extLst>
          </p:cNvPr>
          <p:cNvSpPr>
            <a:spLocks noGrp="1"/>
          </p:cNvSpPr>
          <p:nvPr>
            <p:ph type="title"/>
          </p:nvPr>
        </p:nvSpPr>
        <p:spPr/>
        <p:txBody>
          <a:bodyPr/>
          <a:lstStyle/>
          <a:p>
            <a:r>
              <a:rPr lang="en-US" dirty="0"/>
              <a:t>Learn/Training Features: Gamification</a:t>
            </a:r>
          </a:p>
        </p:txBody>
      </p:sp>
      <p:sp>
        <p:nvSpPr>
          <p:cNvPr id="3" name="Content Placeholder 2">
            <a:extLst>
              <a:ext uri="{FF2B5EF4-FFF2-40B4-BE49-F238E27FC236}">
                <a16:creationId xmlns:a16="http://schemas.microsoft.com/office/drawing/2014/main" id="{2880E7E6-0B58-45E2-AEDA-2335881937F6}"/>
              </a:ext>
            </a:extLst>
          </p:cNvPr>
          <p:cNvSpPr>
            <a:spLocks noGrp="1"/>
          </p:cNvSpPr>
          <p:nvPr>
            <p:ph sz="quarter" idx="10"/>
          </p:nvPr>
        </p:nvSpPr>
        <p:spPr>
          <a:xfrm>
            <a:off x="584200" y="1435100"/>
            <a:ext cx="11018838" cy="3360920"/>
          </a:xfrm>
        </p:spPr>
        <p:txBody>
          <a:bodyPr/>
          <a:lstStyle/>
          <a:p>
            <a:r>
              <a:rPr lang="en-US" sz="2800" dirty="0"/>
              <a:t>Learners can earn points toward “Badges”</a:t>
            </a:r>
          </a:p>
          <a:p>
            <a:endParaRPr lang="en-US" sz="2800" dirty="0"/>
          </a:p>
          <a:p>
            <a:r>
              <a:rPr lang="en-US" sz="2800" dirty="0"/>
              <a:t>This is one of the reasons why Training Modules have “Task Validation”</a:t>
            </a:r>
          </a:p>
          <a:p>
            <a:endParaRPr lang="en-US" sz="2800" dirty="0"/>
          </a:p>
          <a:p>
            <a:r>
              <a:rPr lang="en-US" sz="2800" dirty="0"/>
              <a:t>The process for requesting artwork for badges and module icons is automated through Azure DevOps</a:t>
            </a:r>
          </a:p>
        </p:txBody>
      </p:sp>
    </p:spTree>
    <p:extLst>
      <p:ext uri="{BB962C8B-B14F-4D97-AF65-F5344CB8AC3E}">
        <p14:creationId xmlns:p14="http://schemas.microsoft.com/office/powerpoint/2010/main" val="418530615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2DFA8-5F2D-4459-B4C9-35BCDCB7C2B8}"/>
              </a:ext>
            </a:extLst>
          </p:cNvPr>
          <p:cNvSpPr>
            <a:spLocks noGrp="1"/>
          </p:cNvSpPr>
          <p:nvPr>
            <p:ph type="title"/>
          </p:nvPr>
        </p:nvSpPr>
        <p:spPr/>
        <p:txBody>
          <a:bodyPr/>
          <a:lstStyle/>
          <a:p>
            <a:r>
              <a:rPr lang="en-US" dirty="0"/>
              <a:t>Learn/Training Metrics</a:t>
            </a:r>
          </a:p>
        </p:txBody>
      </p:sp>
      <p:sp>
        <p:nvSpPr>
          <p:cNvPr id="3" name="Content Placeholder 2">
            <a:extLst>
              <a:ext uri="{FF2B5EF4-FFF2-40B4-BE49-F238E27FC236}">
                <a16:creationId xmlns:a16="http://schemas.microsoft.com/office/drawing/2014/main" id="{2880E7E6-0B58-45E2-AEDA-2335881937F6}"/>
              </a:ext>
            </a:extLst>
          </p:cNvPr>
          <p:cNvSpPr>
            <a:spLocks noGrp="1"/>
          </p:cNvSpPr>
          <p:nvPr>
            <p:ph sz="quarter" idx="10"/>
          </p:nvPr>
        </p:nvSpPr>
        <p:spPr>
          <a:xfrm>
            <a:off x="584200" y="1435100"/>
            <a:ext cx="11018838" cy="2733056"/>
          </a:xfrm>
        </p:spPr>
        <p:txBody>
          <a:bodyPr/>
          <a:lstStyle/>
          <a:p>
            <a:r>
              <a:rPr lang="en-US" sz="2800" dirty="0"/>
              <a:t>In addition to the standard “hits,” Learn/Training content has:</a:t>
            </a:r>
          </a:p>
          <a:p>
            <a:pPr lvl="1"/>
            <a:r>
              <a:rPr lang="en-US" sz="2000" dirty="0"/>
              <a:t>Completion Rates = How many learners completed a module</a:t>
            </a:r>
          </a:p>
          <a:p>
            <a:pPr lvl="1"/>
            <a:r>
              <a:rPr lang="en-US" sz="2000" dirty="0"/>
              <a:t>Abandons = When learners do not complete a module, we can track the unit where they abandoned</a:t>
            </a:r>
          </a:p>
          <a:p>
            <a:pPr lvl="1"/>
            <a:endParaRPr lang="en-US" sz="2000" dirty="0"/>
          </a:p>
          <a:p>
            <a:r>
              <a:rPr lang="en-US" sz="2800" dirty="0"/>
              <a:t>Training Modules typically have great ratings!</a:t>
            </a:r>
          </a:p>
          <a:p>
            <a:pPr lvl="1"/>
            <a:r>
              <a:rPr lang="en-US" sz="2000" dirty="0"/>
              <a:t>So we’re highly suspicious of those numbers!</a:t>
            </a:r>
          </a:p>
        </p:txBody>
      </p:sp>
    </p:spTree>
    <p:extLst>
      <p:ext uri="{BB962C8B-B14F-4D97-AF65-F5344CB8AC3E}">
        <p14:creationId xmlns:p14="http://schemas.microsoft.com/office/powerpoint/2010/main" val="61675373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7E3CE-CB83-4CB0-8F7B-D610079B3510}"/>
              </a:ext>
            </a:extLst>
          </p:cNvPr>
          <p:cNvSpPr>
            <a:spLocks noGrp="1"/>
          </p:cNvSpPr>
          <p:nvPr>
            <p:ph type="title"/>
          </p:nvPr>
        </p:nvSpPr>
        <p:spPr/>
        <p:txBody>
          <a:bodyPr/>
          <a:lstStyle/>
          <a:p>
            <a:r>
              <a:rPr lang="en-US" dirty="0"/>
              <a:t>Azure DevOps Work Items for Training Content</a:t>
            </a:r>
          </a:p>
        </p:txBody>
      </p:sp>
      <p:sp>
        <p:nvSpPr>
          <p:cNvPr id="3" name="Content Placeholder 2">
            <a:extLst>
              <a:ext uri="{FF2B5EF4-FFF2-40B4-BE49-F238E27FC236}">
                <a16:creationId xmlns:a16="http://schemas.microsoft.com/office/drawing/2014/main" id="{718BF02E-B793-4646-BA67-CB4F131FCC90}"/>
              </a:ext>
            </a:extLst>
          </p:cNvPr>
          <p:cNvSpPr>
            <a:spLocks noGrp="1"/>
          </p:cNvSpPr>
          <p:nvPr>
            <p:ph sz="quarter" idx="10"/>
          </p:nvPr>
        </p:nvSpPr>
        <p:spPr>
          <a:xfrm>
            <a:off x="584200" y="1435100"/>
            <a:ext cx="11018838" cy="430887"/>
          </a:xfrm>
        </p:spPr>
        <p:txBody>
          <a:bodyPr/>
          <a:lstStyle/>
          <a:p>
            <a:r>
              <a:rPr lang="en-US" b="1" dirty="0">
                <a:solidFill>
                  <a:srgbClr val="C00000"/>
                </a:solidFill>
                <a:highlight>
                  <a:srgbClr val="FFFF00"/>
                </a:highlight>
              </a:rPr>
              <a:t>INACCURATE AS OF THE QUEST MIGRATION!!!</a:t>
            </a:r>
          </a:p>
        </p:txBody>
      </p:sp>
      <p:sp>
        <p:nvSpPr>
          <p:cNvPr id="4" name="Rectangle: Rounded Corners 3">
            <a:extLst>
              <a:ext uri="{FF2B5EF4-FFF2-40B4-BE49-F238E27FC236}">
                <a16:creationId xmlns:a16="http://schemas.microsoft.com/office/drawing/2014/main" id="{C6361B23-E44C-4224-9466-3FDE2585277B}"/>
              </a:ext>
            </a:extLst>
          </p:cNvPr>
          <p:cNvSpPr/>
          <p:nvPr/>
        </p:nvSpPr>
        <p:spPr bwMode="auto">
          <a:xfrm>
            <a:off x="588263" y="3404975"/>
            <a:ext cx="2220687" cy="73152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dirty="0">
                <a:solidFill>
                  <a:srgbClr val="FFFFFF"/>
                </a:solidFill>
                <a:ea typeface="Segoe UI" pitchFamily="34" charset="0"/>
                <a:cs typeface="Segoe UI" pitchFamily="34" charset="0"/>
              </a:rPr>
              <a:t>Epic</a:t>
            </a:r>
          </a:p>
        </p:txBody>
      </p:sp>
      <p:grpSp>
        <p:nvGrpSpPr>
          <p:cNvPr id="6" name="Group 5">
            <a:extLst>
              <a:ext uri="{FF2B5EF4-FFF2-40B4-BE49-F238E27FC236}">
                <a16:creationId xmlns:a16="http://schemas.microsoft.com/office/drawing/2014/main" id="{8C9FCFEC-DD1A-473A-B2BF-026C68027F7B}"/>
              </a:ext>
            </a:extLst>
          </p:cNvPr>
          <p:cNvGrpSpPr/>
          <p:nvPr/>
        </p:nvGrpSpPr>
        <p:grpSpPr>
          <a:xfrm>
            <a:off x="2808950" y="2234829"/>
            <a:ext cx="2781772" cy="3020014"/>
            <a:chOff x="2808950" y="2234829"/>
            <a:chExt cx="2781772" cy="3020014"/>
          </a:xfrm>
        </p:grpSpPr>
        <p:sp>
          <p:nvSpPr>
            <p:cNvPr id="14" name="Rectangle: Rounded Corners 13">
              <a:extLst>
                <a:ext uri="{FF2B5EF4-FFF2-40B4-BE49-F238E27FC236}">
                  <a16:creationId xmlns:a16="http://schemas.microsoft.com/office/drawing/2014/main" id="{5760573E-0064-44BD-8310-F24CB5C965BD}"/>
                </a:ext>
              </a:extLst>
            </p:cNvPr>
            <p:cNvSpPr/>
            <p:nvPr/>
          </p:nvSpPr>
          <p:spPr bwMode="auto">
            <a:xfrm>
              <a:off x="4105909" y="2234829"/>
              <a:ext cx="1484813" cy="553998"/>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dirty="0">
                  <a:solidFill>
                    <a:srgbClr val="FFFFFF"/>
                  </a:solidFill>
                  <a:ea typeface="Segoe UI" pitchFamily="34" charset="0"/>
                  <a:cs typeface="Segoe UI" pitchFamily="34" charset="0"/>
                </a:rPr>
                <a:t>Path</a:t>
              </a:r>
            </a:p>
          </p:txBody>
        </p:sp>
        <p:cxnSp>
          <p:nvCxnSpPr>
            <p:cNvPr id="44" name="Straight Arrow Connector 43">
              <a:extLst>
                <a:ext uri="{FF2B5EF4-FFF2-40B4-BE49-F238E27FC236}">
                  <a16:creationId xmlns:a16="http://schemas.microsoft.com/office/drawing/2014/main" id="{AF46EDE6-B0EC-47E7-8188-E7CE86E50CC3}"/>
                </a:ext>
              </a:extLst>
            </p:cNvPr>
            <p:cNvCxnSpPr>
              <a:cxnSpLocks/>
              <a:stCxn id="4" idx="3"/>
              <a:endCxn id="14" idx="1"/>
            </p:cNvCxnSpPr>
            <p:nvPr/>
          </p:nvCxnSpPr>
          <p:spPr>
            <a:xfrm flipV="1">
              <a:off x="2808950" y="2511828"/>
              <a:ext cx="1296959" cy="125890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D779ED0-1310-47BC-8424-1F9931990D78}"/>
                </a:ext>
              </a:extLst>
            </p:cNvPr>
            <p:cNvCxnSpPr>
              <a:cxnSpLocks/>
              <a:stCxn id="4" idx="3"/>
              <a:endCxn id="177" idx="1"/>
            </p:cNvCxnSpPr>
            <p:nvPr/>
          </p:nvCxnSpPr>
          <p:spPr>
            <a:xfrm>
              <a:off x="2808950" y="3770735"/>
              <a:ext cx="1296958" cy="120710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7" name="Rectangle: Rounded Corners 176">
              <a:extLst>
                <a:ext uri="{FF2B5EF4-FFF2-40B4-BE49-F238E27FC236}">
                  <a16:creationId xmlns:a16="http://schemas.microsoft.com/office/drawing/2014/main" id="{D200DD29-5B3B-48A7-8C1B-9166BA7EDF3D}"/>
                </a:ext>
              </a:extLst>
            </p:cNvPr>
            <p:cNvSpPr/>
            <p:nvPr/>
          </p:nvSpPr>
          <p:spPr bwMode="auto">
            <a:xfrm>
              <a:off x="4105908" y="4700845"/>
              <a:ext cx="1484813" cy="553998"/>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dirty="0">
                  <a:solidFill>
                    <a:srgbClr val="FFFFFF"/>
                  </a:solidFill>
                  <a:ea typeface="Segoe UI" pitchFamily="34" charset="0"/>
                  <a:cs typeface="Segoe UI" pitchFamily="34" charset="0"/>
                </a:rPr>
                <a:t>Path</a:t>
              </a:r>
            </a:p>
          </p:txBody>
        </p:sp>
      </p:grpSp>
      <p:grpSp>
        <p:nvGrpSpPr>
          <p:cNvPr id="7" name="Group 6">
            <a:extLst>
              <a:ext uri="{FF2B5EF4-FFF2-40B4-BE49-F238E27FC236}">
                <a16:creationId xmlns:a16="http://schemas.microsoft.com/office/drawing/2014/main" id="{C2504B7C-EB51-4277-B06A-14455316530C}"/>
              </a:ext>
            </a:extLst>
          </p:cNvPr>
          <p:cNvGrpSpPr/>
          <p:nvPr/>
        </p:nvGrpSpPr>
        <p:grpSpPr>
          <a:xfrm>
            <a:off x="5590721" y="1672291"/>
            <a:ext cx="2482185" cy="4136550"/>
            <a:chOff x="5590721" y="1672291"/>
            <a:chExt cx="2482185" cy="4136550"/>
          </a:xfrm>
        </p:grpSpPr>
        <p:sp>
          <p:nvSpPr>
            <p:cNvPr id="34" name="Rectangle: Rounded Corners 33">
              <a:extLst>
                <a:ext uri="{FF2B5EF4-FFF2-40B4-BE49-F238E27FC236}">
                  <a16:creationId xmlns:a16="http://schemas.microsoft.com/office/drawing/2014/main" id="{8625FA44-F7B7-4DDB-B571-8444A00FC2E8}"/>
                </a:ext>
              </a:extLst>
            </p:cNvPr>
            <p:cNvSpPr/>
            <p:nvPr/>
          </p:nvSpPr>
          <p:spPr bwMode="auto">
            <a:xfrm>
              <a:off x="6704987" y="1672291"/>
              <a:ext cx="1367919" cy="553998"/>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dirty="0">
                  <a:solidFill>
                    <a:srgbClr val="FFFFFF"/>
                  </a:solidFill>
                  <a:ea typeface="Segoe UI" pitchFamily="34" charset="0"/>
                  <a:cs typeface="Segoe UI" pitchFamily="34" charset="0"/>
                </a:rPr>
                <a:t>Module</a:t>
              </a:r>
            </a:p>
          </p:txBody>
        </p:sp>
        <p:cxnSp>
          <p:nvCxnSpPr>
            <p:cNvPr id="56" name="Straight Arrow Connector 55">
              <a:extLst>
                <a:ext uri="{FF2B5EF4-FFF2-40B4-BE49-F238E27FC236}">
                  <a16:creationId xmlns:a16="http://schemas.microsoft.com/office/drawing/2014/main" id="{B578EE1E-77DD-48F3-B707-6D31537F9A3A}"/>
                </a:ext>
              </a:extLst>
            </p:cNvPr>
            <p:cNvCxnSpPr>
              <a:cxnSpLocks/>
              <a:stCxn id="14" idx="3"/>
              <a:endCxn id="165" idx="1"/>
            </p:cNvCxnSpPr>
            <p:nvPr/>
          </p:nvCxnSpPr>
          <p:spPr>
            <a:xfrm>
              <a:off x="5590722" y="2511828"/>
              <a:ext cx="1114265" cy="55399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607D3F0-F987-436C-9599-29241FB0D69D}"/>
                </a:ext>
              </a:extLst>
            </p:cNvPr>
            <p:cNvCxnSpPr>
              <a:cxnSpLocks/>
              <a:stCxn id="14" idx="3"/>
              <a:endCxn id="34" idx="1"/>
            </p:cNvCxnSpPr>
            <p:nvPr/>
          </p:nvCxnSpPr>
          <p:spPr>
            <a:xfrm flipV="1">
              <a:off x="5590722" y="1949290"/>
              <a:ext cx="1114265" cy="56253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5" name="Rectangle: Rounded Corners 164">
              <a:extLst>
                <a:ext uri="{FF2B5EF4-FFF2-40B4-BE49-F238E27FC236}">
                  <a16:creationId xmlns:a16="http://schemas.microsoft.com/office/drawing/2014/main" id="{60723DEF-570B-4C8D-BD08-83E6F37C5C04}"/>
                </a:ext>
              </a:extLst>
            </p:cNvPr>
            <p:cNvSpPr/>
            <p:nvPr/>
          </p:nvSpPr>
          <p:spPr bwMode="auto">
            <a:xfrm>
              <a:off x="6704987" y="2788827"/>
              <a:ext cx="1367919" cy="553998"/>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dirty="0">
                  <a:solidFill>
                    <a:srgbClr val="FFFFFF"/>
                  </a:solidFill>
                  <a:ea typeface="Segoe UI" pitchFamily="34" charset="0"/>
                  <a:cs typeface="Segoe UI" pitchFamily="34" charset="0"/>
                </a:rPr>
                <a:t>Module</a:t>
              </a:r>
            </a:p>
          </p:txBody>
        </p:sp>
        <p:sp>
          <p:nvSpPr>
            <p:cNvPr id="181" name="Rectangle: Rounded Corners 180">
              <a:extLst>
                <a:ext uri="{FF2B5EF4-FFF2-40B4-BE49-F238E27FC236}">
                  <a16:creationId xmlns:a16="http://schemas.microsoft.com/office/drawing/2014/main" id="{F7D6B799-4C71-4E1B-BE00-A22561325CF2}"/>
                </a:ext>
              </a:extLst>
            </p:cNvPr>
            <p:cNvSpPr/>
            <p:nvPr/>
          </p:nvSpPr>
          <p:spPr bwMode="auto">
            <a:xfrm>
              <a:off x="6704986" y="4138307"/>
              <a:ext cx="1367919" cy="553998"/>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dirty="0">
                  <a:solidFill>
                    <a:srgbClr val="FFFFFF"/>
                  </a:solidFill>
                  <a:ea typeface="Segoe UI" pitchFamily="34" charset="0"/>
                  <a:cs typeface="Segoe UI" pitchFamily="34" charset="0"/>
                </a:rPr>
                <a:t>Module</a:t>
              </a:r>
            </a:p>
          </p:txBody>
        </p:sp>
        <p:cxnSp>
          <p:nvCxnSpPr>
            <p:cNvPr id="185" name="Straight Arrow Connector 184">
              <a:extLst>
                <a:ext uri="{FF2B5EF4-FFF2-40B4-BE49-F238E27FC236}">
                  <a16:creationId xmlns:a16="http://schemas.microsoft.com/office/drawing/2014/main" id="{B8594AD1-6CE6-400D-B251-39B2CAF47903}"/>
                </a:ext>
              </a:extLst>
            </p:cNvPr>
            <p:cNvCxnSpPr>
              <a:cxnSpLocks/>
              <a:stCxn id="177" idx="3"/>
              <a:endCxn id="195" idx="1"/>
            </p:cNvCxnSpPr>
            <p:nvPr/>
          </p:nvCxnSpPr>
          <p:spPr>
            <a:xfrm>
              <a:off x="5590721" y="4977844"/>
              <a:ext cx="1114265" cy="55399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924042B-12F6-4EB9-87AB-61399E647961}"/>
                </a:ext>
              </a:extLst>
            </p:cNvPr>
            <p:cNvCxnSpPr>
              <a:cxnSpLocks/>
              <a:stCxn id="177" idx="3"/>
              <a:endCxn id="181" idx="1"/>
            </p:cNvCxnSpPr>
            <p:nvPr/>
          </p:nvCxnSpPr>
          <p:spPr>
            <a:xfrm flipV="1">
              <a:off x="5590721" y="4415306"/>
              <a:ext cx="1114265" cy="56253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5" name="Rectangle: Rounded Corners 194">
              <a:extLst>
                <a:ext uri="{FF2B5EF4-FFF2-40B4-BE49-F238E27FC236}">
                  <a16:creationId xmlns:a16="http://schemas.microsoft.com/office/drawing/2014/main" id="{5C99361E-AF3A-47B2-9F57-B2D1C1829A8C}"/>
                </a:ext>
              </a:extLst>
            </p:cNvPr>
            <p:cNvSpPr/>
            <p:nvPr/>
          </p:nvSpPr>
          <p:spPr bwMode="auto">
            <a:xfrm>
              <a:off x="6704986" y="5254843"/>
              <a:ext cx="1367919" cy="553998"/>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dirty="0">
                  <a:solidFill>
                    <a:srgbClr val="FFFFFF"/>
                  </a:solidFill>
                  <a:ea typeface="Segoe UI" pitchFamily="34" charset="0"/>
                  <a:cs typeface="Segoe UI" pitchFamily="34" charset="0"/>
                </a:rPr>
                <a:t>Module</a:t>
              </a:r>
            </a:p>
          </p:txBody>
        </p:sp>
      </p:grpSp>
      <p:grpSp>
        <p:nvGrpSpPr>
          <p:cNvPr id="8" name="Group 7">
            <a:extLst>
              <a:ext uri="{FF2B5EF4-FFF2-40B4-BE49-F238E27FC236}">
                <a16:creationId xmlns:a16="http://schemas.microsoft.com/office/drawing/2014/main" id="{95288D57-8C52-4F35-9CB5-899631BB16A7}"/>
              </a:ext>
            </a:extLst>
          </p:cNvPr>
          <p:cNvGrpSpPr/>
          <p:nvPr/>
        </p:nvGrpSpPr>
        <p:grpSpPr>
          <a:xfrm>
            <a:off x="8072905" y="1404768"/>
            <a:ext cx="2604472" cy="4684874"/>
            <a:chOff x="8072905" y="1404768"/>
            <a:chExt cx="2604472" cy="4684874"/>
          </a:xfrm>
        </p:grpSpPr>
        <p:sp>
          <p:nvSpPr>
            <p:cNvPr id="30" name="Rectangle: Rounded Corners 29">
              <a:extLst>
                <a:ext uri="{FF2B5EF4-FFF2-40B4-BE49-F238E27FC236}">
                  <a16:creationId xmlns:a16="http://schemas.microsoft.com/office/drawing/2014/main" id="{BBE3ACA9-49D8-4EC7-B98A-D45C28CFF117}"/>
                </a:ext>
              </a:extLst>
            </p:cNvPr>
            <p:cNvSpPr/>
            <p:nvPr/>
          </p:nvSpPr>
          <p:spPr bwMode="auto">
            <a:xfrm>
              <a:off x="9309458" y="1404768"/>
              <a:ext cx="1367919" cy="553998"/>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b="1" dirty="0">
                  <a:solidFill>
                    <a:srgbClr val="FFFFFF"/>
                  </a:solidFill>
                  <a:ea typeface="Segoe UI" pitchFamily="34" charset="0"/>
                  <a:cs typeface="Segoe UI" pitchFamily="34" charset="0"/>
                </a:rPr>
                <a:t>Badge</a:t>
              </a:r>
              <a:br>
                <a:rPr lang="en-US" sz="1600" b="1" dirty="0">
                  <a:solidFill>
                    <a:srgbClr val="FFFFFF"/>
                  </a:solidFill>
                  <a:ea typeface="Segoe UI" pitchFamily="34" charset="0"/>
                  <a:cs typeface="Segoe UI" pitchFamily="34" charset="0"/>
                </a:rPr>
              </a:br>
              <a:r>
                <a:rPr lang="en-US" sz="1600" b="1" dirty="0">
                  <a:solidFill>
                    <a:srgbClr val="FFFFFF"/>
                  </a:solidFill>
                  <a:ea typeface="Segoe UI" pitchFamily="34" charset="0"/>
                  <a:cs typeface="Segoe UI" pitchFamily="34" charset="0"/>
                </a:rPr>
                <a:t>Request</a:t>
              </a:r>
            </a:p>
          </p:txBody>
        </p:sp>
        <p:cxnSp>
          <p:nvCxnSpPr>
            <p:cNvPr id="54" name="Straight Arrow Connector 53">
              <a:extLst>
                <a:ext uri="{FF2B5EF4-FFF2-40B4-BE49-F238E27FC236}">
                  <a16:creationId xmlns:a16="http://schemas.microsoft.com/office/drawing/2014/main" id="{B562903B-9C80-4344-9DFF-A2ADA80491D9}"/>
                </a:ext>
              </a:extLst>
            </p:cNvPr>
            <p:cNvCxnSpPr>
              <a:cxnSpLocks/>
              <a:stCxn id="34" idx="3"/>
              <a:endCxn id="30" idx="1"/>
            </p:cNvCxnSpPr>
            <p:nvPr/>
          </p:nvCxnSpPr>
          <p:spPr>
            <a:xfrm flipV="1">
              <a:off x="8072906" y="1681767"/>
              <a:ext cx="1236552" cy="26752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2" name="Rectangle: Rounded Corners 91">
              <a:extLst>
                <a:ext uri="{FF2B5EF4-FFF2-40B4-BE49-F238E27FC236}">
                  <a16:creationId xmlns:a16="http://schemas.microsoft.com/office/drawing/2014/main" id="{221FDFBC-1D10-426C-A843-0CD1057DD9FC}"/>
                </a:ext>
              </a:extLst>
            </p:cNvPr>
            <p:cNvSpPr/>
            <p:nvPr/>
          </p:nvSpPr>
          <p:spPr bwMode="auto">
            <a:xfrm>
              <a:off x="9309458" y="1957830"/>
              <a:ext cx="1367919" cy="553998"/>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b="1" dirty="0">
                  <a:solidFill>
                    <a:srgbClr val="FFFFFF"/>
                  </a:solidFill>
                  <a:ea typeface="Segoe UI" pitchFamily="34" charset="0"/>
                  <a:cs typeface="Segoe UI" pitchFamily="34" charset="0"/>
                </a:rPr>
                <a:t>Artwork</a:t>
              </a:r>
              <a:br>
                <a:rPr lang="en-US" sz="1600" b="1" dirty="0">
                  <a:solidFill>
                    <a:srgbClr val="FFFFFF"/>
                  </a:solidFill>
                  <a:ea typeface="Segoe UI" pitchFamily="34" charset="0"/>
                  <a:cs typeface="Segoe UI" pitchFamily="34" charset="0"/>
                </a:rPr>
              </a:br>
              <a:r>
                <a:rPr lang="en-US" sz="1600" b="1" dirty="0">
                  <a:solidFill>
                    <a:srgbClr val="FFFFFF"/>
                  </a:solidFill>
                  <a:ea typeface="Segoe UI" pitchFamily="34" charset="0"/>
                  <a:cs typeface="Segoe UI" pitchFamily="34" charset="0"/>
                </a:rPr>
                <a:t>Request</a:t>
              </a:r>
            </a:p>
          </p:txBody>
        </p:sp>
        <p:cxnSp>
          <p:nvCxnSpPr>
            <p:cNvPr id="94" name="Straight Arrow Connector 93">
              <a:extLst>
                <a:ext uri="{FF2B5EF4-FFF2-40B4-BE49-F238E27FC236}">
                  <a16:creationId xmlns:a16="http://schemas.microsoft.com/office/drawing/2014/main" id="{0C6D5DEE-ABD2-4710-B3E0-8921C283D271}"/>
                </a:ext>
              </a:extLst>
            </p:cNvPr>
            <p:cNvCxnSpPr>
              <a:cxnSpLocks/>
              <a:stCxn id="34" idx="3"/>
              <a:endCxn id="92" idx="1"/>
            </p:cNvCxnSpPr>
            <p:nvPr/>
          </p:nvCxnSpPr>
          <p:spPr>
            <a:xfrm>
              <a:off x="8072906" y="1949290"/>
              <a:ext cx="1236552" cy="28553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3" name="Rectangle: Rounded Corners 162">
              <a:extLst>
                <a:ext uri="{FF2B5EF4-FFF2-40B4-BE49-F238E27FC236}">
                  <a16:creationId xmlns:a16="http://schemas.microsoft.com/office/drawing/2014/main" id="{5E286338-9E64-4146-A508-80D07B4FF176}"/>
                </a:ext>
              </a:extLst>
            </p:cNvPr>
            <p:cNvSpPr/>
            <p:nvPr/>
          </p:nvSpPr>
          <p:spPr bwMode="auto">
            <a:xfrm>
              <a:off x="9309458" y="2511828"/>
              <a:ext cx="1367919" cy="553998"/>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b="1" dirty="0">
                  <a:solidFill>
                    <a:srgbClr val="FFFFFF"/>
                  </a:solidFill>
                  <a:ea typeface="Segoe UI" pitchFamily="34" charset="0"/>
                  <a:cs typeface="Segoe UI" pitchFamily="34" charset="0"/>
                </a:rPr>
                <a:t>Badge</a:t>
              </a:r>
              <a:br>
                <a:rPr lang="en-US" sz="1600" b="1" dirty="0">
                  <a:solidFill>
                    <a:srgbClr val="FFFFFF"/>
                  </a:solidFill>
                  <a:ea typeface="Segoe UI" pitchFamily="34" charset="0"/>
                  <a:cs typeface="Segoe UI" pitchFamily="34" charset="0"/>
                </a:rPr>
              </a:br>
              <a:r>
                <a:rPr lang="en-US" sz="1600" b="1" dirty="0">
                  <a:solidFill>
                    <a:srgbClr val="FFFFFF"/>
                  </a:solidFill>
                  <a:ea typeface="Segoe UI" pitchFamily="34" charset="0"/>
                  <a:cs typeface="Segoe UI" pitchFamily="34" charset="0"/>
                </a:rPr>
                <a:t>Request</a:t>
              </a:r>
            </a:p>
          </p:txBody>
        </p:sp>
        <p:cxnSp>
          <p:nvCxnSpPr>
            <p:cNvPr id="167" name="Straight Arrow Connector 166">
              <a:extLst>
                <a:ext uri="{FF2B5EF4-FFF2-40B4-BE49-F238E27FC236}">
                  <a16:creationId xmlns:a16="http://schemas.microsoft.com/office/drawing/2014/main" id="{89C57FBB-50C6-4B3F-88F6-D81820BC18F3}"/>
                </a:ext>
              </a:extLst>
            </p:cNvPr>
            <p:cNvCxnSpPr>
              <a:cxnSpLocks/>
              <a:stCxn id="165" idx="3"/>
              <a:endCxn id="163" idx="1"/>
            </p:cNvCxnSpPr>
            <p:nvPr/>
          </p:nvCxnSpPr>
          <p:spPr>
            <a:xfrm flipV="1">
              <a:off x="8072906" y="2788827"/>
              <a:ext cx="1236552" cy="27699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9" name="Rectangle: Rounded Corners 168">
              <a:extLst>
                <a:ext uri="{FF2B5EF4-FFF2-40B4-BE49-F238E27FC236}">
                  <a16:creationId xmlns:a16="http://schemas.microsoft.com/office/drawing/2014/main" id="{2E36D78C-6D2B-4735-ADF3-306EEDB3B2D1}"/>
                </a:ext>
              </a:extLst>
            </p:cNvPr>
            <p:cNvSpPr/>
            <p:nvPr/>
          </p:nvSpPr>
          <p:spPr bwMode="auto">
            <a:xfrm>
              <a:off x="9309458" y="3064890"/>
              <a:ext cx="1367919" cy="553998"/>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b="1" dirty="0">
                  <a:solidFill>
                    <a:srgbClr val="FFFFFF"/>
                  </a:solidFill>
                  <a:ea typeface="Segoe UI" pitchFamily="34" charset="0"/>
                  <a:cs typeface="Segoe UI" pitchFamily="34" charset="0"/>
                </a:rPr>
                <a:t>Artwork</a:t>
              </a:r>
              <a:br>
                <a:rPr lang="en-US" sz="1600" b="1" dirty="0">
                  <a:solidFill>
                    <a:srgbClr val="FFFFFF"/>
                  </a:solidFill>
                  <a:ea typeface="Segoe UI" pitchFamily="34" charset="0"/>
                  <a:cs typeface="Segoe UI" pitchFamily="34" charset="0"/>
                </a:rPr>
              </a:br>
              <a:r>
                <a:rPr lang="en-US" sz="1600" b="1" dirty="0">
                  <a:solidFill>
                    <a:srgbClr val="FFFFFF"/>
                  </a:solidFill>
                  <a:ea typeface="Segoe UI" pitchFamily="34" charset="0"/>
                  <a:cs typeface="Segoe UI" pitchFamily="34" charset="0"/>
                </a:rPr>
                <a:t>Request</a:t>
              </a:r>
            </a:p>
          </p:txBody>
        </p:sp>
        <p:cxnSp>
          <p:nvCxnSpPr>
            <p:cNvPr id="171" name="Straight Arrow Connector 170">
              <a:extLst>
                <a:ext uri="{FF2B5EF4-FFF2-40B4-BE49-F238E27FC236}">
                  <a16:creationId xmlns:a16="http://schemas.microsoft.com/office/drawing/2014/main" id="{2118F325-33A1-4C5F-AA8E-E92AC43FA3FA}"/>
                </a:ext>
              </a:extLst>
            </p:cNvPr>
            <p:cNvCxnSpPr>
              <a:cxnSpLocks/>
              <a:stCxn id="165" idx="3"/>
              <a:endCxn id="169" idx="1"/>
            </p:cNvCxnSpPr>
            <p:nvPr/>
          </p:nvCxnSpPr>
          <p:spPr>
            <a:xfrm>
              <a:off x="8072906" y="3065826"/>
              <a:ext cx="1236552" cy="27606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9" name="Rectangle: Rounded Corners 178">
              <a:extLst>
                <a:ext uri="{FF2B5EF4-FFF2-40B4-BE49-F238E27FC236}">
                  <a16:creationId xmlns:a16="http://schemas.microsoft.com/office/drawing/2014/main" id="{E3F4B6DB-8D45-46D2-AF1D-0C3F5B3EFA41}"/>
                </a:ext>
              </a:extLst>
            </p:cNvPr>
            <p:cNvSpPr/>
            <p:nvPr/>
          </p:nvSpPr>
          <p:spPr bwMode="auto">
            <a:xfrm>
              <a:off x="9309457" y="3870784"/>
              <a:ext cx="1367919" cy="553998"/>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b="1" dirty="0">
                  <a:solidFill>
                    <a:srgbClr val="FFFFFF"/>
                  </a:solidFill>
                  <a:ea typeface="Segoe UI" pitchFamily="34" charset="0"/>
                  <a:cs typeface="Segoe UI" pitchFamily="34" charset="0"/>
                </a:rPr>
                <a:t>Badge</a:t>
              </a:r>
              <a:br>
                <a:rPr lang="en-US" sz="1600" b="1" dirty="0">
                  <a:solidFill>
                    <a:srgbClr val="FFFFFF"/>
                  </a:solidFill>
                  <a:ea typeface="Segoe UI" pitchFamily="34" charset="0"/>
                  <a:cs typeface="Segoe UI" pitchFamily="34" charset="0"/>
                </a:rPr>
              </a:br>
              <a:r>
                <a:rPr lang="en-US" sz="1600" b="1" dirty="0">
                  <a:solidFill>
                    <a:srgbClr val="FFFFFF"/>
                  </a:solidFill>
                  <a:ea typeface="Segoe UI" pitchFamily="34" charset="0"/>
                  <a:cs typeface="Segoe UI" pitchFamily="34" charset="0"/>
                </a:rPr>
                <a:t>Request</a:t>
              </a:r>
            </a:p>
          </p:txBody>
        </p:sp>
        <p:cxnSp>
          <p:nvCxnSpPr>
            <p:cNvPr id="183" name="Straight Arrow Connector 182">
              <a:extLst>
                <a:ext uri="{FF2B5EF4-FFF2-40B4-BE49-F238E27FC236}">
                  <a16:creationId xmlns:a16="http://schemas.microsoft.com/office/drawing/2014/main" id="{86817F4C-C914-456F-A734-E6E7AE329F43}"/>
                </a:ext>
              </a:extLst>
            </p:cNvPr>
            <p:cNvCxnSpPr>
              <a:cxnSpLocks/>
              <a:stCxn id="181" idx="3"/>
              <a:endCxn id="179" idx="1"/>
            </p:cNvCxnSpPr>
            <p:nvPr/>
          </p:nvCxnSpPr>
          <p:spPr>
            <a:xfrm flipV="1">
              <a:off x="8072905" y="4147783"/>
              <a:ext cx="1236552" cy="26752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9" name="Rectangle: Rounded Corners 188">
              <a:extLst>
                <a:ext uri="{FF2B5EF4-FFF2-40B4-BE49-F238E27FC236}">
                  <a16:creationId xmlns:a16="http://schemas.microsoft.com/office/drawing/2014/main" id="{F24186CF-3439-4666-9862-56DA1014B8D4}"/>
                </a:ext>
              </a:extLst>
            </p:cNvPr>
            <p:cNvSpPr/>
            <p:nvPr/>
          </p:nvSpPr>
          <p:spPr bwMode="auto">
            <a:xfrm>
              <a:off x="9309457" y="4423846"/>
              <a:ext cx="1367919" cy="553998"/>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b="1" dirty="0">
                  <a:solidFill>
                    <a:srgbClr val="FFFFFF"/>
                  </a:solidFill>
                  <a:ea typeface="Segoe UI" pitchFamily="34" charset="0"/>
                  <a:cs typeface="Segoe UI" pitchFamily="34" charset="0"/>
                </a:rPr>
                <a:t>Artwork</a:t>
              </a:r>
              <a:br>
                <a:rPr lang="en-US" sz="1600" b="1" dirty="0">
                  <a:solidFill>
                    <a:srgbClr val="FFFFFF"/>
                  </a:solidFill>
                  <a:ea typeface="Segoe UI" pitchFamily="34" charset="0"/>
                  <a:cs typeface="Segoe UI" pitchFamily="34" charset="0"/>
                </a:rPr>
              </a:br>
              <a:r>
                <a:rPr lang="en-US" sz="1600" b="1" dirty="0">
                  <a:solidFill>
                    <a:srgbClr val="FFFFFF"/>
                  </a:solidFill>
                  <a:ea typeface="Segoe UI" pitchFamily="34" charset="0"/>
                  <a:cs typeface="Segoe UI" pitchFamily="34" charset="0"/>
                </a:rPr>
                <a:t>Request</a:t>
              </a:r>
            </a:p>
          </p:txBody>
        </p:sp>
        <p:cxnSp>
          <p:nvCxnSpPr>
            <p:cNvPr id="191" name="Straight Arrow Connector 190">
              <a:extLst>
                <a:ext uri="{FF2B5EF4-FFF2-40B4-BE49-F238E27FC236}">
                  <a16:creationId xmlns:a16="http://schemas.microsoft.com/office/drawing/2014/main" id="{8BD1B3BB-0DD3-4DFF-8358-5E8B92CBD9A7}"/>
                </a:ext>
              </a:extLst>
            </p:cNvPr>
            <p:cNvCxnSpPr>
              <a:cxnSpLocks/>
              <a:stCxn id="181" idx="3"/>
              <a:endCxn id="189" idx="1"/>
            </p:cNvCxnSpPr>
            <p:nvPr/>
          </p:nvCxnSpPr>
          <p:spPr>
            <a:xfrm>
              <a:off x="8072905" y="4415306"/>
              <a:ext cx="1236552" cy="28553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3" name="Rectangle: Rounded Corners 192">
              <a:extLst>
                <a:ext uri="{FF2B5EF4-FFF2-40B4-BE49-F238E27FC236}">
                  <a16:creationId xmlns:a16="http://schemas.microsoft.com/office/drawing/2014/main" id="{DBAA1971-F924-4CC6-85E6-AFC58511255C}"/>
                </a:ext>
              </a:extLst>
            </p:cNvPr>
            <p:cNvSpPr/>
            <p:nvPr/>
          </p:nvSpPr>
          <p:spPr bwMode="auto">
            <a:xfrm>
              <a:off x="9309457" y="4977844"/>
              <a:ext cx="1367919" cy="553998"/>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b="1" dirty="0">
                  <a:solidFill>
                    <a:srgbClr val="FFFFFF"/>
                  </a:solidFill>
                  <a:ea typeface="Segoe UI" pitchFamily="34" charset="0"/>
                  <a:cs typeface="Segoe UI" pitchFamily="34" charset="0"/>
                </a:rPr>
                <a:t>Badge</a:t>
              </a:r>
              <a:br>
                <a:rPr lang="en-US" sz="1600" b="1" dirty="0">
                  <a:solidFill>
                    <a:srgbClr val="FFFFFF"/>
                  </a:solidFill>
                  <a:ea typeface="Segoe UI" pitchFamily="34" charset="0"/>
                  <a:cs typeface="Segoe UI" pitchFamily="34" charset="0"/>
                </a:rPr>
              </a:br>
              <a:r>
                <a:rPr lang="en-US" sz="1600" b="1" dirty="0">
                  <a:solidFill>
                    <a:srgbClr val="FFFFFF"/>
                  </a:solidFill>
                  <a:ea typeface="Segoe UI" pitchFamily="34" charset="0"/>
                  <a:cs typeface="Segoe UI" pitchFamily="34" charset="0"/>
                </a:rPr>
                <a:t>Request</a:t>
              </a:r>
            </a:p>
          </p:txBody>
        </p:sp>
        <p:cxnSp>
          <p:nvCxnSpPr>
            <p:cNvPr id="197" name="Straight Arrow Connector 196">
              <a:extLst>
                <a:ext uri="{FF2B5EF4-FFF2-40B4-BE49-F238E27FC236}">
                  <a16:creationId xmlns:a16="http://schemas.microsoft.com/office/drawing/2014/main" id="{3387FBB2-DA9B-4D76-9AF4-0564A1EDDCC0}"/>
                </a:ext>
              </a:extLst>
            </p:cNvPr>
            <p:cNvCxnSpPr>
              <a:cxnSpLocks/>
              <a:stCxn id="195" idx="3"/>
              <a:endCxn id="193" idx="1"/>
            </p:cNvCxnSpPr>
            <p:nvPr/>
          </p:nvCxnSpPr>
          <p:spPr>
            <a:xfrm flipV="1">
              <a:off x="8072905" y="5254843"/>
              <a:ext cx="1236552" cy="27699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9" name="Rectangle: Rounded Corners 198">
              <a:extLst>
                <a:ext uri="{FF2B5EF4-FFF2-40B4-BE49-F238E27FC236}">
                  <a16:creationId xmlns:a16="http://schemas.microsoft.com/office/drawing/2014/main" id="{86E0C3E3-D1BE-4C3D-8638-F209E1A4B9B8}"/>
                </a:ext>
              </a:extLst>
            </p:cNvPr>
            <p:cNvSpPr/>
            <p:nvPr/>
          </p:nvSpPr>
          <p:spPr bwMode="auto">
            <a:xfrm>
              <a:off x="9309457" y="5535644"/>
              <a:ext cx="1367919" cy="553998"/>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b="1" dirty="0">
                  <a:solidFill>
                    <a:srgbClr val="FFFFFF"/>
                  </a:solidFill>
                  <a:ea typeface="Segoe UI" pitchFamily="34" charset="0"/>
                  <a:cs typeface="Segoe UI" pitchFamily="34" charset="0"/>
                </a:rPr>
                <a:t>Artwork</a:t>
              </a:r>
              <a:br>
                <a:rPr lang="en-US" sz="1600" b="1" dirty="0">
                  <a:solidFill>
                    <a:srgbClr val="FFFFFF"/>
                  </a:solidFill>
                  <a:ea typeface="Segoe UI" pitchFamily="34" charset="0"/>
                  <a:cs typeface="Segoe UI" pitchFamily="34" charset="0"/>
                </a:rPr>
              </a:br>
              <a:r>
                <a:rPr lang="en-US" sz="1600" b="1" dirty="0">
                  <a:solidFill>
                    <a:srgbClr val="FFFFFF"/>
                  </a:solidFill>
                  <a:ea typeface="Segoe UI" pitchFamily="34" charset="0"/>
                  <a:cs typeface="Segoe UI" pitchFamily="34" charset="0"/>
                </a:rPr>
                <a:t>Request</a:t>
              </a:r>
            </a:p>
          </p:txBody>
        </p:sp>
        <p:cxnSp>
          <p:nvCxnSpPr>
            <p:cNvPr id="201" name="Straight Arrow Connector 200">
              <a:extLst>
                <a:ext uri="{FF2B5EF4-FFF2-40B4-BE49-F238E27FC236}">
                  <a16:creationId xmlns:a16="http://schemas.microsoft.com/office/drawing/2014/main" id="{641FABDD-7D42-4299-B0AA-4F080867B966}"/>
                </a:ext>
              </a:extLst>
            </p:cNvPr>
            <p:cNvCxnSpPr>
              <a:cxnSpLocks/>
              <a:stCxn id="195" idx="3"/>
              <a:endCxn id="199" idx="1"/>
            </p:cNvCxnSpPr>
            <p:nvPr/>
          </p:nvCxnSpPr>
          <p:spPr>
            <a:xfrm>
              <a:off x="8072905" y="5531842"/>
              <a:ext cx="1236552" cy="28080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126967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15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2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35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731999-8C51-48CD-9991-B3A8ED91D426}"/>
              </a:ext>
            </a:extLst>
          </p:cNvPr>
          <p:cNvSpPr>
            <a:spLocks noGrp="1"/>
          </p:cNvSpPr>
          <p:nvPr>
            <p:ph type="title"/>
          </p:nvPr>
        </p:nvSpPr>
        <p:spPr/>
        <p:txBody>
          <a:bodyPr/>
          <a:lstStyle/>
          <a:p>
            <a:r>
              <a:rPr lang="en-US" dirty="0"/>
              <a:t>Creating Learn/Training DevOps Work Items (1 of 2)</a:t>
            </a:r>
          </a:p>
        </p:txBody>
      </p:sp>
      <p:sp>
        <p:nvSpPr>
          <p:cNvPr id="5" name="Text Placeholder 4">
            <a:extLst>
              <a:ext uri="{FF2B5EF4-FFF2-40B4-BE49-F238E27FC236}">
                <a16:creationId xmlns:a16="http://schemas.microsoft.com/office/drawing/2014/main" id="{BBDF1921-1319-424E-A803-009A20CAFE3C}"/>
              </a:ext>
            </a:extLst>
          </p:cNvPr>
          <p:cNvSpPr>
            <a:spLocks noGrp="1"/>
          </p:cNvSpPr>
          <p:nvPr>
            <p:ph sz="quarter" idx="10"/>
          </p:nvPr>
        </p:nvSpPr>
        <p:spPr>
          <a:xfrm>
            <a:off x="584200" y="1435100"/>
            <a:ext cx="11018838" cy="3976473"/>
          </a:xfrm>
        </p:spPr>
        <p:txBody>
          <a:bodyPr/>
          <a:lstStyle/>
          <a:p>
            <a:r>
              <a:rPr lang="en-US" b="1" dirty="0">
                <a:solidFill>
                  <a:srgbClr val="C00000"/>
                </a:solidFill>
                <a:highlight>
                  <a:srgbClr val="FFFF00"/>
                </a:highlight>
              </a:rPr>
              <a:t>INACCURATE AS OF THE QUEST MIGRATION!!!</a:t>
            </a:r>
          </a:p>
          <a:p>
            <a:endParaRPr lang="en-US" dirty="0"/>
          </a:p>
          <a:p>
            <a:r>
              <a:rPr lang="en-US" dirty="0"/>
              <a:t>Module Work Items</a:t>
            </a:r>
          </a:p>
          <a:p>
            <a:pPr lvl="1"/>
            <a:r>
              <a:rPr lang="en-US" dirty="0"/>
              <a:t>When you’re creating a new module</a:t>
            </a:r>
          </a:p>
          <a:p>
            <a:pPr lvl="1"/>
            <a:r>
              <a:rPr lang="en-US" dirty="0"/>
              <a:t>Subtasks for Requesting Badges &amp; Requesting Artwork</a:t>
            </a:r>
          </a:p>
          <a:p>
            <a:endParaRPr lang="en-US" dirty="0"/>
          </a:p>
          <a:p>
            <a:r>
              <a:rPr lang="en-US" dirty="0"/>
              <a:t>Module Update Work Items</a:t>
            </a:r>
          </a:p>
          <a:p>
            <a:pPr lvl="1"/>
            <a:r>
              <a:rPr lang="en-US" dirty="0"/>
              <a:t>When updates are required for a module</a:t>
            </a:r>
          </a:p>
          <a:p>
            <a:pPr lvl="1"/>
            <a:r>
              <a:rPr lang="en-US" dirty="0"/>
              <a:t>UID is required – see </a:t>
            </a:r>
            <a:r>
              <a:rPr lang="en-US" dirty="0">
                <a:hlinkClick r:id="rId2"/>
              </a:rPr>
              <a:t>https://aka.ms/LearnMaintenanceExtension</a:t>
            </a:r>
            <a:endParaRPr lang="en-US" dirty="0"/>
          </a:p>
        </p:txBody>
      </p:sp>
    </p:spTree>
    <p:extLst>
      <p:ext uri="{BB962C8B-B14F-4D97-AF65-F5344CB8AC3E}">
        <p14:creationId xmlns:p14="http://schemas.microsoft.com/office/powerpoint/2010/main" val="193821297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731999-8C51-48CD-9991-B3A8ED91D426}"/>
              </a:ext>
            </a:extLst>
          </p:cNvPr>
          <p:cNvSpPr>
            <a:spLocks noGrp="1"/>
          </p:cNvSpPr>
          <p:nvPr>
            <p:ph type="title"/>
          </p:nvPr>
        </p:nvSpPr>
        <p:spPr/>
        <p:txBody>
          <a:bodyPr/>
          <a:lstStyle/>
          <a:p>
            <a:r>
              <a:rPr lang="en-US" dirty="0"/>
              <a:t>Creating Learn/Training DevOps Work Items (2 of 2)</a:t>
            </a:r>
          </a:p>
        </p:txBody>
      </p:sp>
      <p:sp>
        <p:nvSpPr>
          <p:cNvPr id="5" name="Text Placeholder 4">
            <a:extLst>
              <a:ext uri="{FF2B5EF4-FFF2-40B4-BE49-F238E27FC236}">
                <a16:creationId xmlns:a16="http://schemas.microsoft.com/office/drawing/2014/main" id="{BBDF1921-1319-424E-A803-009A20CAFE3C}"/>
              </a:ext>
            </a:extLst>
          </p:cNvPr>
          <p:cNvSpPr>
            <a:spLocks noGrp="1"/>
          </p:cNvSpPr>
          <p:nvPr>
            <p:ph sz="quarter" idx="10"/>
          </p:nvPr>
        </p:nvSpPr>
        <p:spPr>
          <a:xfrm>
            <a:off x="584200" y="1435100"/>
            <a:ext cx="11018838" cy="4641271"/>
          </a:xfrm>
        </p:spPr>
        <p:txBody>
          <a:bodyPr/>
          <a:lstStyle/>
          <a:p>
            <a:r>
              <a:rPr lang="en-US" b="1" dirty="0">
                <a:solidFill>
                  <a:srgbClr val="C00000"/>
                </a:solidFill>
                <a:highlight>
                  <a:srgbClr val="FFFF00"/>
                </a:highlight>
              </a:rPr>
              <a:t>INACCURATE AS OF THE QUEST MIGRATION!!!</a:t>
            </a:r>
          </a:p>
          <a:p>
            <a:endParaRPr lang="en-US" dirty="0"/>
          </a:p>
          <a:p>
            <a:r>
              <a:rPr lang="en-US" dirty="0"/>
              <a:t>Learning Path Work Items</a:t>
            </a:r>
          </a:p>
          <a:p>
            <a:pPr lvl="1"/>
            <a:r>
              <a:rPr lang="en-US" dirty="0"/>
              <a:t>When you’re creating a new Learning Path</a:t>
            </a:r>
          </a:p>
          <a:p>
            <a:endParaRPr lang="en-US" dirty="0"/>
          </a:p>
          <a:p>
            <a:r>
              <a:rPr lang="en-US" dirty="0"/>
              <a:t>Module QA Work Items</a:t>
            </a:r>
          </a:p>
          <a:p>
            <a:pPr lvl="1"/>
            <a:r>
              <a:rPr lang="en-US" dirty="0"/>
              <a:t>When you’re only reviewing a module</a:t>
            </a:r>
          </a:p>
          <a:p>
            <a:endParaRPr lang="en-US" dirty="0"/>
          </a:p>
          <a:p>
            <a:r>
              <a:rPr lang="en-US" dirty="0"/>
              <a:t>Customer Feedback Bugs</a:t>
            </a:r>
          </a:p>
          <a:p>
            <a:pPr lvl="1"/>
            <a:r>
              <a:rPr lang="en-US" dirty="0"/>
              <a:t>Auto-assigned based on the </a:t>
            </a:r>
            <a:r>
              <a:rPr lang="en-US" dirty="0" err="1">
                <a:latin typeface="Consolas" panose="020B0609020204030204" pitchFamily="49" charset="0"/>
              </a:rPr>
              <a:t>ms.author</a:t>
            </a:r>
            <a:r>
              <a:rPr lang="en-US" dirty="0"/>
              <a:t> field</a:t>
            </a:r>
          </a:p>
        </p:txBody>
      </p:sp>
    </p:spTree>
    <p:extLst>
      <p:ext uri="{BB962C8B-B14F-4D97-AF65-F5344CB8AC3E}">
        <p14:creationId xmlns:p14="http://schemas.microsoft.com/office/powerpoint/2010/main" val="235986935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73192-BA05-452E-95E1-99E6495ACB6C}"/>
              </a:ext>
            </a:extLst>
          </p:cNvPr>
          <p:cNvSpPr>
            <a:spLocks noGrp="1"/>
          </p:cNvSpPr>
          <p:nvPr>
            <p:ph type="title"/>
          </p:nvPr>
        </p:nvSpPr>
        <p:spPr/>
        <p:txBody>
          <a:bodyPr/>
          <a:lstStyle/>
          <a:p>
            <a:r>
              <a:rPr lang="en-US" dirty="0"/>
              <a:t>Learn/Training GitHub Repositories</a:t>
            </a:r>
          </a:p>
        </p:txBody>
      </p:sp>
      <p:sp>
        <p:nvSpPr>
          <p:cNvPr id="3" name="Content Placeholder 2">
            <a:extLst>
              <a:ext uri="{FF2B5EF4-FFF2-40B4-BE49-F238E27FC236}">
                <a16:creationId xmlns:a16="http://schemas.microsoft.com/office/drawing/2014/main" id="{359C1B86-30FC-47F9-9F0D-92F7CE92519B}"/>
              </a:ext>
            </a:extLst>
          </p:cNvPr>
          <p:cNvSpPr>
            <a:spLocks noGrp="1"/>
          </p:cNvSpPr>
          <p:nvPr>
            <p:ph sz="quarter" idx="10"/>
          </p:nvPr>
        </p:nvSpPr>
        <p:spPr>
          <a:xfrm>
            <a:off x="584200" y="1435100"/>
            <a:ext cx="11018838" cy="3533275"/>
          </a:xfrm>
        </p:spPr>
        <p:txBody>
          <a:bodyPr/>
          <a:lstStyle/>
          <a:p>
            <a:pPr marL="0" indent="0">
              <a:buNone/>
            </a:pPr>
            <a:endParaRPr lang="en-US" dirty="0"/>
          </a:p>
          <a:p>
            <a:endParaRPr lang="en-US" dirty="0"/>
          </a:p>
          <a:p>
            <a:endParaRPr lang="en-US" dirty="0"/>
          </a:p>
          <a:p>
            <a:endParaRPr lang="en-US" dirty="0"/>
          </a:p>
          <a:p>
            <a:endParaRPr lang="en-US" dirty="0"/>
          </a:p>
          <a:p>
            <a:endParaRPr lang="en-US" dirty="0"/>
          </a:p>
          <a:p>
            <a:endParaRPr lang="en-US" dirty="0"/>
          </a:p>
        </p:txBody>
      </p:sp>
      <p:graphicFrame>
        <p:nvGraphicFramePr>
          <p:cNvPr id="4" name="Table 4">
            <a:extLst>
              <a:ext uri="{FF2B5EF4-FFF2-40B4-BE49-F238E27FC236}">
                <a16:creationId xmlns:a16="http://schemas.microsoft.com/office/drawing/2014/main" id="{08146ABA-2AD2-482F-9CCB-133AFC8928EE}"/>
              </a:ext>
            </a:extLst>
          </p:cNvPr>
          <p:cNvGraphicFramePr>
            <a:graphicFrameLocks noGrp="1"/>
          </p:cNvGraphicFramePr>
          <p:nvPr>
            <p:extLst>
              <p:ext uri="{D42A27DB-BD31-4B8C-83A1-F6EECF244321}">
                <p14:modId xmlns:p14="http://schemas.microsoft.com/office/powerpoint/2010/main" val="3294116494"/>
              </p:ext>
            </p:extLst>
          </p:nvPr>
        </p:nvGraphicFramePr>
        <p:xfrm>
          <a:off x="584199" y="1435099"/>
          <a:ext cx="11018521" cy="4377870"/>
        </p:xfrm>
        <a:graphic>
          <a:graphicData uri="http://schemas.openxmlformats.org/drawingml/2006/table">
            <a:tbl>
              <a:tblPr firstRow="1" lastRow="1" bandRow="1">
                <a:tableStyleId>{00A15C55-8517-42AA-B614-E9B94910E393}</a:tableStyleId>
              </a:tblPr>
              <a:tblGrid>
                <a:gridCol w="3619501">
                  <a:extLst>
                    <a:ext uri="{9D8B030D-6E8A-4147-A177-3AD203B41FA5}">
                      <a16:colId xmlns:a16="http://schemas.microsoft.com/office/drawing/2014/main" val="599155553"/>
                    </a:ext>
                  </a:extLst>
                </a:gridCol>
                <a:gridCol w="2466340">
                  <a:extLst>
                    <a:ext uri="{9D8B030D-6E8A-4147-A177-3AD203B41FA5}">
                      <a16:colId xmlns:a16="http://schemas.microsoft.com/office/drawing/2014/main" val="636155473"/>
                    </a:ext>
                  </a:extLst>
                </a:gridCol>
                <a:gridCol w="2466340">
                  <a:extLst>
                    <a:ext uri="{9D8B030D-6E8A-4147-A177-3AD203B41FA5}">
                      <a16:colId xmlns:a16="http://schemas.microsoft.com/office/drawing/2014/main" val="2235488898"/>
                    </a:ext>
                  </a:extLst>
                </a:gridCol>
                <a:gridCol w="2466340">
                  <a:extLst>
                    <a:ext uri="{9D8B030D-6E8A-4147-A177-3AD203B41FA5}">
                      <a16:colId xmlns:a16="http://schemas.microsoft.com/office/drawing/2014/main" val="1143898600"/>
                    </a:ext>
                  </a:extLst>
                </a:gridCol>
              </a:tblGrid>
              <a:tr h="729645">
                <a:tc>
                  <a:txBody>
                    <a:bodyPr/>
                    <a:lstStyle/>
                    <a:p>
                      <a:r>
                        <a:rPr lang="en-US" sz="2800" dirty="0"/>
                        <a:t>Repo</a:t>
                      </a:r>
                    </a:p>
                  </a:txBody>
                  <a:tcPr anchor="ctr"/>
                </a:tc>
                <a:tc>
                  <a:txBody>
                    <a:bodyPr/>
                    <a:lstStyle/>
                    <a:p>
                      <a:pPr algn="r"/>
                      <a:r>
                        <a:rPr lang="en-US" sz="2800" dirty="0"/>
                        <a:t>Paths</a:t>
                      </a:r>
                    </a:p>
                  </a:txBody>
                  <a:tcPr anchor="ctr"/>
                </a:tc>
                <a:tc>
                  <a:txBody>
                    <a:bodyPr/>
                    <a:lstStyle/>
                    <a:p>
                      <a:pPr algn="r"/>
                      <a:r>
                        <a:rPr lang="en-US" sz="2800" dirty="0"/>
                        <a:t>Modules</a:t>
                      </a:r>
                    </a:p>
                  </a:txBody>
                  <a:tcPr anchor="ctr"/>
                </a:tc>
                <a:tc>
                  <a:txBody>
                    <a:bodyPr/>
                    <a:lstStyle/>
                    <a:p>
                      <a:pPr algn="r"/>
                      <a:r>
                        <a:rPr lang="en-US" sz="2800" dirty="0"/>
                        <a:t>Units</a:t>
                      </a:r>
                    </a:p>
                  </a:txBody>
                  <a:tcPr anchor="ctr"/>
                </a:tc>
                <a:extLst>
                  <a:ext uri="{0D108BD9-81ED-4DB2-BD59-A6C34878D82A}">
                    <a16:rowId xmlns:a16="http://schemas.microsoft.com/office/drawing/2014/main" val="4147367422"/>
                  </a:ext>
                </a:extLst>
              </a:tr>
              <a:tr h="729645">
                <a:tc>
                  <a:txBody>
                    <a:bodyPr/>
                    <a:lstStyle/>
                    <a:p>
                      <a:r>
                        <a:rPr lang="en-US" sz="2800" dirty="0">
                          <a:hlinkClick r:id="rId3"/>
                        </a:rPr>
                        <a:t>learn-pr</a:t>
                      </a:r>
                      <a:endParaRPr lang="en-US" sz="2800" dirty="0"/>
                    </a:p>
                  </a:txBody>
                  <a:tcPr anchor="ctr"/>
                </a:tc>
                <a:tc>
                  <a:txBody>
                    <a:bodyPr/>
                    <a:lstStyle/>
                    <a:p>
                      <a:pPr algn="r"/>
                      <a:r>
                        <a:rPr lang="en-US" sz="2800" dirty="0"/>
                        <a:t>417</a:t>
                      </a:r>
                    </a:p>
                  </a:txBody>
                  <a:tcPr anchor="ctr"/>
                </a:tc>
                <a:tc>
                  <a:txBody>
                    <a:bodyPr/>
                    <a:lstStyle/>
                    <a:p>
                      <a:pPr algn="r"/>
                      <a:r>
                        <a:rPr lang="en-US" sz="2800" dirty="0"/>
                        <a:t>1,921</a:t>
                      </a:r>
                    </a:p>
                  </a:txBody>
                  <a:tcPr anchor="ctr"/>
                </a:tc>
                <a:tc>
                  <a:txBody>
                    <a:bodyPr/>
                    <a:lstStyle/>
                    <a:p>
                      <a:pPr algn="r"/>
                      <a:r>
                        <a:rPr lang="en-US" sz="2800" dirty="0"/>
                        <a:t>15,151</a:t>
                      </a:r>
                    </a:p>
                  </a:txBody>
                  <a:tcPr anchor="ctr"/>
                </a:tc>
                <a:extLst>
                  <a:ext uri="{0D108BD9-81ED-4DB2-BD59-A6C34878D82A}">
                    <a16:rowId xmlns:a16="http://schemas.microsoft.com/office/drawing/2014/main" val="2202609460"/>
                  </a:ext>
                </a:extLst>
              </a:tr>
              <a:tr h="729645">
                <a:tc>
                  <a:txBody>
                    <a:bodyPr/>
                    <a:lstStyle/>
                    <a:p>
                      <a:r>
                        <a:rPr lang="en-US" sz="2800" dirty="0">
                          <a:hlinkClick r:id="rId4"/>
                        </a:rPr>
                        <a:t>learn-</a:t>
                      </a:r>
                      <a:r>
                        <a:rPr lang="en-US" sz="2800" dirty="0" err="1">
                          <a:hlinkClick r:id="rId4"/>
                        </a:rPr>
                        <a:t>bizapps</a:t>
                      </a:r>
                      <a:r>
                        <a:rPr lang="en-US" sz="2800" dirty="0">
                          <a:hlinkClick r:id="rId4"/>
                        </a:rPr>
                        <a:t>-pr</a:t>
                      </a:r>
                      <a:endParaRPr lang="en-US" sz="2800" dirty="0"/>
                    </a:p>
                  </a:txBody>
                  <a:tcPr anchor="ctr"/>
                </a:tc>
                <a:tc>
                  <a:txBody>
                    <a:bodyPr/>
                    <a:lstStyle/>
                    <a:p>
                      <a:pPr algn="r"/>
                      <a:r>
                        <a:rPr lang="en-US" sz="2800" dirty="0"/>
                        <a:t>79</a:t>
                      </a:r>
                    </a:p>
                  </a:txBody>
                  <a:tcPr anchor="ctr"/>
                </a:tc>
                <a:tc>
                  <a:txBody>
                    <a:bodyPr/>
                    <a:lstStyle/>
                    <a:p>
                      <a:pPr algn="r"/>
                      <a:r>
                        <a:rPr lang="en-US" sz="2800" dirty="0"/>
                        <a:t>385</a:t>
                      </a:r>
                    </a:p>
                  </a:txBody>
                  <a:tcPr anchor="ctr"/>
                </a:tc>
                <a:tc>
                  <a:txBody>
                    <a:bodyPr/>
                    <a:lstStyle/>
                    <a:p>
                      <a:pPr algn="r"/>
                      <a:r>
                        <a:rPr lang="en-US" sz="2800" dirty="0"/>
                        <a:t>2,710</a:t>
                      </a:r>
                    </a:p>
                  </a:txBody>
                  <a:tcPr anchor="ctr"/>
                </a:tc>
                <a:extLst>
                  <a:ext uri="{0D108BD9-81ED-4DB2-BD59-A6C34878D82A}">
                    <a16:rowId xmlns:a16="http://schemas.microsoft.com/office/drawing/2014/main" val="468762688"/>
                  </a:ext>
                </a:extLst>
              </a:tr>
              <a:tr h="729645">
                <a:tc>
                  <a:txBody>
                    <a:bodyPr/>
                    <a:lstStyle/>
                    <a:p>
                      <a:r>
                        <a:rPr lang="en-US" sz="2800" dirty="0">
                          <a:hlinkClick r:id="rId5"/>
                        </a:rPr>
                        <a:t>learn-dynamics-pr</a:t>
                      </a:r>
                      <a:endParaRPr lang="en-US" sz="2800" dirty="0"/>
                    </a:p>
                  </a:txBody>
                  <a:tcPr anchor="ctr"/>
                </a:tc>
                <a:tc>
                  <a:txBody>
                    <a:bodyPr/>
                    <a:lstStyle/>
                    <a:p>
                      <a:pPr algn="r"/>
                      <a:r>
                        <a:rPr lang="en-US" sz="2800" dirty="0"/>
                        <a:t>161</a:t>
                      </a:r>
                    </a:p>
                  </a:txBody>
                  <a:tcPr anchor="ctr"/>
                </a:tc>
                <a:tc>
                  <a:txBody>
                    <a:bodyPr/>
                    <a:lstStyle/>
                    <a:p>
                      <a:pPr algn="r"/>
                      <a:r>
                        <a:rPr lang="en-US" sz="2800" dirty="0"/>
                        <a:t>676</a:t>
                      </a:r>
                    </a:p>
                  </a:txBody>
                  <a:tcPr anchor="ctr"/>
                </a:tc>
                <a:tc>
                  <a:txBody>
                    <a:bodyPr/>
                    <a:lstStyle/>
                    <a:p>
                      <a:pPr algn="r"/>
                      <a:r>
                        <a:rPr lang="en-US" sz="2800" dirty="0"/>
                        <a:t>5,686</a:t>
                      </a:r>
                    </a:p>
                  </a:txBody>
                  <a:tcPr anchor="ctr"/>
                </a:tc>
                <a:extLst>
                  <a:ext uri="{0D108BD9-81ED-4DB2-BD59-A6C34878D82A}">
                    <a16:rowId xmlns:a16="http://schemas.microsoft.com/office/drawing/2014/main" val="3818732708"/>
                  </a:ext>
                </a:extLst>
              </a:tr>
              <a:tr h="729645">
                <a:tc>
                  <a:txBody>
                    <a:bodyPr/>
                    <a:lstStyle/>
                    <a:p>
                      <a:r>
                        <a:rPr lang="en-US" sz="2800" dirty="0">
                          <a:hlinkClick r:id="rId6"/>
                        </a:rPr>
                        <a:t>learn-m365-pr</a:t>
                      </a:r>
                      <a:endParaRPr lang="en-US" sz="2800" dirty="0"/>
                    </a:p>
                  </a:txBody>
                  <a:tcPr anchor="ctr"/>
                </a:tc>
                <a:tc>
                  <a:txBody>
                    <a:bodyPr/>
                    <a:lstStyle/>
                    <a:p>
                      <a:pPr algn="r"/>
                      <a:r>
                        <a:rPr lang="en-US" sz="2800" dirty="0"/>
                        <a:t>119</a:t>
                      </a:r>
                    </a:p>
                  </a:txBody>
                  <a:tcPr anchor="ctr"/>
                </a:tc>
                <a:tc>
                  <a:txBody>
                    <a:bodyPr/>
                    <a:lstStyle/>
                    <a:p>
                      <a:pPr algn="r"/>
                      <a:r>
                        <a:rPr lang="en-US" sz="2800" dirty="0"/>
                        <a:t>562</a:t>
                      </a:r>
                    </a:p>
                  </a:txBody>
                  <a:tcPr anchor="ctr"/>
                </a:tc>
                <a:tc>
                  <a:txBody>
                    <a:bodyPr/>
                    <a:lstStyle/>
                    <a:p>
                      <a:pPr algn="r"/>
                      <a:r>
                        <a:rPr lang="en-US" sz="2800" dirty="0"/>
                        <a:t>3,732</a:t>
                      </a:r>
                    </a:p>
                  </a:txBody>
                  <a:tcPr anchor="ctr"/>
                </a:tc>
                <a:extLst>
                  <a:ext uri="{0D108BD9-81ED-4DB2-BD59-A6C34878D82A}">
                    <a16:rowId xmlns:a16="http://schemas.microsoft.com/office/drawing/2014/main" val="4133768794"/>
                  </a:ext>
                </a:extLst>
              </a:tr>
              <a:tr h="729645">
                <a:tc>
                  <a:txBody>
                    <a:bodyPr/>
                    <a:lstStyle/>
                    <a:p>
                      <a:r>
                        <a:rPr lang="en-US" sz="2800" dirty="0"/>
                        <a:t>Totals</a:t>
                      </a:r>
                    </a:p>
                  </a:txBody>
                  <a:tcPr anchor="ctr"/>
                </a:tc>
                <a:tc>
                  <a:txBody>
                    <a:bodyPr/>
                    <a:lstStyle/>
                    <a:p>
                      <a:pPr algn="r"/>
                      <a:r>
                        <a:rPr lang="en-US" sz="2800" dirty="0"/>
                        <a:t>776</a:t>
                      </a:r>
                    </a:p>
                  </a:txBody>
                  <a:tcPr anchor="ctr"/>
                </a:tc>
                <a:tc>
                  <a:txBody>
                    <a:bodyPr/>
                    <a:lstStyle/>
                    <a:p>
                      <a:pPr algn="r"/>
                      <a:r>
                        <a:rPr lang="en-US" sz="2800" dirty="0"/>
                        <a:t>3,485</a:t>
                      </a:r>
                    </a:p>
                  </a:txBody>
                  <a:tcPr anchor="ctr"/>
                </a:tc>
                <a:tc>
                  <a:txBody>
                    <a:bodyPr/>
                    <a:lstStyle/>
                    <a:p>
                      <a:pPr algn="r"/>
                      <a:r>
                        <a:rPr lang="en-US" sz="2800" dirty="0"/>
                        <a:t>27,279</a:t>
                      </a:r>
                    </a:p>
                  </a:txBody>
                  <a:tcPr anchor="ctr"/>
                </a:tc>
                <a:extLst>
                  <a:ext uri="{0D108BD9-81ED-4DB2-BD59-A6C34878D82A}">
                    <a16:rowId xmlns:a16="http://schemas.microsoft.com/office/drawing/2014/main" val="3617236033"/>
                  </a:ext>
                </a:extLst>
              </a:tr>
            </a:tbl>
          </a:graphicData>
        </a:graphic>
      </p:graphicFrame>
      <p:sp>
        <p:nvSpPr>
          <p:cNvPr id="6" name="TextBox 5">
            <a:extLst>
              <a:ext uri="{FF2B5EF4-FFF2-40B4-BE49-F238E27FC236}">
                <a16:creationId xmlns:a16="http://schemas.microsoft.com/office/drawing/2014/main" id="{C6DB8F49-271A-438B-8668-D0DA6BF38F22}"/>
              </a:ext>
            </a:extLst>
          </p:cNvPr>
          <p:cNvSpPr txBox="1"/>
          <p:nvPr/>
        </p:nvSpPr>
        <p:spPr>
          <a:xfrm>
            <a:off x="640080" y="6400801"/>
            <a:ext cx="11018521" cy="307777"/>
          </a:xfrm>
          <a:prstGeom prst="rect">
            <a:avLst/>
          </a:prstGeom>
          <a:noFill/>
        </p:spPr>
        <p:txBody>
          <a:bodyPr wrap="square" lIns="0" tIns="0" rIns="0" bIns="0" rtlCol="0">
            <a:spAutoFit/>
          </a:bodyPr>
          <a:lstStyle/>
          <a:p>
            <a:pPr algn="l"/>
            <a:r>
              <a:rPr lang="en-US" sz="2000" dirty="0"/>
              <a:t>Data as of 12/02/22; see </a:t>
            </a:r>
            <a:r>
              <a:rPr lang="en-US" sz="2000" dirty="0">
                <a:hlinkClick r:id="rId7"/>
              </a:rPr>
              <a:t>this link</a:t>
            </a:r>
            <a:r>
              <a:rPr lang="en-US" sz="2000" dirty="0"/>
              <a:t> for updated data. (Email </a:t>
            </a:r>
            <a:r>
              <a:rPr lang="en-US" sz="2000" dirty="0" err="1"/>
              <a:t>RobMcM</a:t>
            </a:r>
            <a:r>
              <a:rPr lang="en-US" sz="2000" dirty="0"/>
              <a:t> if you don’t have access.)</a:t>
            </a:r>
          </a:p>
        </p:txBody>
      </p:sp>
    </p:spTree>
    <p:extLst>
      <p:ext uri="{BB962C8B-B14F-4D97-AF65-F5344CB8AC3E}">
        <p14:creationId xmlns:p14="http://schemas.microsoft.com/office/powerpoint/2010/main" val="196724160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7E3CE-CB83-4CB0-8F7B-D610079B3510}"/>
              </a:ext>
            </a:extLst>
          </p:cNvPr>
          <p:cNvSpPr>
            <a:spLocks noGrp="1"/>
          </p:cNvSpPr>
          <p:nvPr>
            <p:ph type="title"/>
          </p:nvPr>
        </p:nvSpPr>
        <p:spPr/>
        <p:txBody>
          <a:bodyPr/>
          <a:lstStyle/>
          <a:p>
            <a:r>
              <a:rPr lang="en-US" dirty="0"/>
              <a:t>Training Content Hierarchy</a:t>
            </a:r>
          </a:p>
        </p:txBody>
      </p:sp>
      <p:sp>
        <p:nvSpPr>
          <p:cNvPr id="4" name="Rectangle: Rounded Corners 3">
            <a:extLst>
              <a:ext uri="{FF2B5EF4-FFF2-40B4-BE49-F238E27FC236}">
                <a16:creationId xmlns:a16="http://schemas.microsoft.com/office/drawing/2014/main" id="{C6361B23-E44C-4224-9466-3FDE2585277B}"/>
              </a:ext>
            </a:extLst>
          </p:cNvPr>
          <p:cNvSpPr/>
          <p:nvPr/>
        </p:nvSpPr>
        <p:spPr bwMode="auto">
          <a:xfrm>
            <a:off x="5159827" y="1632857"/>
            <a:ext cx="2220687" cy="73152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Path</a:t>
            </a:r>
          </a:p>
        </p:txBody>
      </p:sp>
      <p:grpSp>
        <p:nvGrpSpPr>
          <p:cNvPr id="3" name="Group 2">
            <a:extLst>
              <a:ext uri="{FF2B5EF4-FFF2-40B4-BE49-F238E27FC236}">
                <a16:creationId xmlns:a16="http://schemas.microsoft.com/office/drawing/2014/main" id="{D9381184-C84D-421D-96D3-2191D29A6FB7}"/>
              </a:ext>
            </a:extLst>
          </p:cNvPr>
          <p:cNvGrpSpPr/>
          <p:nvPr/>
        </p:nvGrpSpPr>
        <p:grpSpPr>
          <a:xfrm>
            <a:off x="1606728" y="2364377"/>
            <a:ext cx="9326885" cy="1768844"/>
            <a:chOff x="1606728" y="2364377"/>
            <a:chExt cx="9326885" cy="1768844"/>
          </a:xfrm>
        </p:grpSpPr>
        <p:sp>
          <p:nvSpPr>
            <p:cNvPr id="14" name="Rectangle: Rounded Corners 13">
              <a:extLst>
                <a:ext uri="{FF2B5EF4-FFF2-40B4-BE49-F238E27FC236}">
                  <a16:creationId xmlns:a16="http://schemas.microsoft.com/office/drawing/2014/main" id="{5760573E-0064-44BD-8310-F24CB5C965BD}"/>
                </a:ext>
              </a:extLst>
            </p:cNvPr>
            <p:cNvSpPr/>
            <p:nvPr/>
          </p:nvSpPr>
          <p:spPr bwMode="auto">
            <a:xfrm>
              <a:off x="5527764" y="3338394"/>
              <a:ext cx="1484813" cy="731520"/>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Module</a:t>
              </a:r>
            </a:p>
          </p:txBody>
        </p:sp>
        <p:sp>
          <p:nvSpPr>
            <p:cNvPr id="22" name="Rectangle: Rounded Corners 21">
              <a:extLst>
                <a:ext uri="{FF2B5EF4-FFF2-40B4-BE49-F238E27FC236}">
                  <a16:creationId xmlns:a16="http://schemas.microsoft.com/office/drawing/2014/main" id="{32508076-C91C-4D34-9156-881D64936467}"/>
                </a:ext>
              </a:extLst>
            </p:cNvPr>
            <p:cNvSpPr/>
            <p:nvPr/>
          </p:nvSpPr>
          <p:spPr bwMode="auto">
            <a:xfrm>
              <a:off x="1606728" y="3377583"/>
              <a:ext cx="1484813" cy="731520"/>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Module</a:t>
              </a:r>
            </a:p>
          </p:txBody>
        </p:sp>
        <p:sp>
          <p:nvSpPr>
            <p:cNvPr id="24" name="Rectangle: Rounded Corners 23">
              <a:extLst>
                <a:ext uri="{FF2B5EF4-FFF2-40B4-BE49-F238E27FC236}">
                  <a16:creationId xmlns:a16="http://schemas.microsoft.com/office/drawing/2014/main" id="{9ED07FB7-EAF6-4504-9F27-C1B78C8085EE}"/>
                </a:ext>
              </a:extLst>
            </p:cNvPr>
            <p:cNvSpPr/>
            <p:nvPr/>
          </p:nvSpPr>
          <p:spPr bwMode="auto">
            <a:xfrm>
              <a:off x="9448800" y="3401701"/>
              <a:ext cx="1484813" cy="731520"/>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Module</a:t>
              </a:r>
            </a:p>
          </p:txBody>
        </p:sp>
        <p:cxnSp>
          <p:nvCxnSpPr>
            <p:cNvPr id="44" name="Straight Arrow Connector 43">
              <a:extLst>
                <a:ext uri="{FF2B5EF4-FFF2-40B4-BE49-F238E27FC236}">
                  <a16:creationId xmlns:a16="http://schemas.microsoft.com/office/drawing/2014/main" id="{AF46EDE6-B0EC-47E7-8188-E7CE86E50CC3}"/>
                </a:ext>
              </a:extLst>
            </p:cNvPr>
            <p:cNvCxnSpPr>
              <a:stCxn id="4" idx="2"/>
              <a:endCxn id="14" idx="0"/>
            </p:cNvCxnSpPr>
            <p:nvPr/>
          </p:nvCxnSpPr>
          <p:spPr>
            <a:xfrm>
              <a:off x="6270171" y="2364377"/>
              <a:ext cx="0" cy="97401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D779ED0-1310-47BC-8424-1F9931990D78}"/>
                </a:ext>
              </a:extLst>
            </p:cNvPr>
            <p:cNvCxnSpPr>
              <a:stCxn id="4" idx="2"/>
              <a:endCxn id="22" idx="0"/>
            </p:cNvCxnSpPr>
            <p:nvPr/>
          </p:nvCxnSpPr>
          <p:spPr>
            <a:xfrm flipH="1">
              <a:off x="2349135" y="2364377"/>
              <a:ext cx="3921036" cy="101320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D3987F2-10A0-4C46-A8DD-83C85EDE9031}"/>
                </a:ext>
              </a:extLst>
            </p:cNvPr>
            <p:cNvCxnSpPr>
              <a:stCxn id="4" idx="2"/>
              <a:endCxn id="24" idx="0"/>
            </p:cNvCxnSpPr>
            <p:nvPr/>
          </p:nvCxnSpPr>
          <p:spPr>
            <a:xfrm>
              <a:off x="6270171" y="2364377"/>
              <a:ext cx="3921036" cy="103732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E8B90632-8F03-4D5B-B1B7-90DBA584BF5F}"/>
              </a:ext>
            </a:extLst>
          </p:cNvPr>
          <p:cNvGrpSpPr/>
          <p:nvPr/>
        </p:nvGrpSpPr>
        <p:grpSpPr>
          <a:xfrm>
            <a:off x="533387" y="4069914"/>
            <a:ext cx="11473565" cy="1930291"/>
            <a:chOff x="533387" y="4069914"/>
            <a:chExt cx="11473565" cy="1930291"/>
          </a:xfrm>
        </p:grpSpPr>
        <p:sp>
          <p:nvSpPr>
            <p:cNvPr id="26" name="Rectangle: Rounded Corners 25">
              <a:extLst>
                <a:ext uri="{FF2B5EF4-FFF2-40B4-BE49-F238E27FC236}">
                  <a16:creationId xmlns:a16="http://schemas.microsoft.com/office/drawing/2014/main" id="{B71D56EA-04FC-4F29-8AE0-50C5E0BDCBBD}"/>
                </a:ext>
              </a:extLst>
            </p:cNvPr>
            <p:cNvSpPr/>
            <p:nvPr/>
          </p:nvSpPr>
          <p:spPr bwMode="auto">
            <a:xfrm>
              <a:off x="533387" y="5246914"/>
              <a:ext cx="1073340" cy="731520"/>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Unit</a:t>
              </a:r>
            </a:p>
          </p:txBody>
        </p:sp>
        <p:sp>
          <p:nvSpPr>
            <p:cNvPr id="28" name="Rectangle: Rounded Corners 27">
              <a:extLst>
                <a:ext uri="{FF2B5EF4-FFF2-40B4-BE49-F238E27FC236}">
                  <a16:creationId xmlns:a16="http://schemas.microsoft.com/office/drawing/2014/main" id="{DA6D4B3B-0B17-469F-92FE-071AB10D2B71}"/>
                </a:ext>
              </a:extLst>
            </p:cNvPr>
            <p:cNvSpPr/>
            <p:nvPr/>
          </p:nvSpPr>
          <p:spPr bwMode="auto">
            <a:xfrm>
              <a:off x="1812463" y="5246914"/>
              <a:ext cx="1073340" cy="731520"/>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Unit</a:t>
              </a:r>
            </a:p>
          </p:txBody>
        </p:sp>
        <p:sp>
          <p:nvSpPr>
            <p:cNvPr id="30" name="Rectangle: Rounded Corners 29">
              <a:extLst>
                <a:ext uri="{FF2B5EF4-FFF2-40B4-BE49-F238E27FC236}">
                  <a16:creationId xmlns:a16="http://schemas.microsoft.com/office/drawing/2014/main" id="{BBE3ACA9-49D8-4EC7-B98A-D45C28CFF117}"/>
                </a:ext>
              </a:extLst>
            </p:cNvPr>
            <p:cNvSpPr/>
            <p:nvPr/>
          </p:nvSpPr>
          <p:spPr bwMode="auto">
            <a:xfrm>
              <a:off x="3091539" y="5246914"/>
              <a:ext cx="1073340" cy="731520"/>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Unit</a:t>
              </a:r>
            </a:p>
          </p:txBody>
        </p:sp>
        <p:sp>
          <p:nvSpPr>
            <p:cNvPr id="32" name="Rectangle: Rounded Corners 31">
              <a:extLst>
                <a:ext uri="{FF2B5EF4-FFF2-40B4-BE49-F238E27FC236}">
                  <a16:creationId xmlns:a16="http://schemas.microsoft.com/office/drawing/2014/main" id="{4FFCF92F-AE66-4063-A0EE-9FA67AC53E73}"/>
                </a:ext>
              </a:extLst>
            </p:cNvPr>
            <p:cNvSpPr/>
            <p:nvPr/>
          </p:nvSpPr>
          <p:spPr bwMode="auto">
            <a:xfrm>
              <a:off x="4454423" y="5259977"/>
              <a:ext cx="1073340" cy="731520"/>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Unit</a:t>
              </a:r>
            </a:p>
          </p:txBody>
        </p:sp>
        <p:sp>
          <p:nvSpPr>
            <p:cNvPr id="34" name="Rectangle: Rounded Corners 33">
              <a:extLst>
                <a:ext uri="{FF2B5EF4-FFF2-40B4-BE49-F238E27FC236}">
                  <a16:creationId xmlns:a16="http://schemas.microsoft.com/office/drawing/2014/main" id="{8625FA44-F7B7-4DDB-B571-8444A00FC2E8}"/>
                </a:ext>
              </a:extLst>
            </p:cNvPr>
            <p:cNvSpPr/>
            <p:nvPr/>
          </p:nvSpPr>
          <p:spPr bwMode="auto">
            <a:xfrm>
              <a:off x="7012575" y="5259977"/>
              <a:ext cx="1073340" cy="731520"/>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Unit</a:t>
              </a:r>
            </a:p>
          </p:txBody>
        </p:sp>
        <p:sp>
          <p:nvSpPr>
            <p:cNvPr id="36" name="Rectangle: Rounded Corners 35">
              <a:extLst>
                <a:ext uri="{FF2B5EF4-FFF2-40B4-BE49-F238E27FC236}">
                  <a16:creationId xmlns:a16="http://schemas.microsoft.com/office/drawing/2014/main" id="{17B15AF7-D03C-4A5D-8F5E-0BC24912E5E8}"/>
                </a:ext>
              </a:extLst>
            </p:cNvPr>
            <p:cNvSpPr/>
            <p:nvPr/>
          </p:nvSpPr>
          <p:spPr bwMode="auto">
            <a:xfrm>
              <a:off x="5733499" y="5246914"/>
              <a:ext cx="1073340" cy="731520"/>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Unit</a:t>
              </a:r>
            </a:p>
          </p:txBody>
        </p:sp>
        <p:sp>
          <p:nvSpPr>
            <p:cNvPr id="38" name="Rectangle: Rounded Corners 37">
              <a:extLst>
                <a:ext uri="{FF2B5EF4-FFF2-40B4-BE49-F238E27FC236}">
                  <a16:creationId xmlns:a16="http://schemas.microsoft.com/office/drawing/2014/main" id="{5FD73312-28D6-4616-B090-F1CFDA64F4AA}"/>
                </a:ext>
              </a:extLst>
            </p:cNvPr>
            <p:cNvSpPr/>
            <p:nvPr/>
          </p:nvSpPr>
          <p:spPr bwMode="auto">
            <a:xfrm>
              <a:off x="8375460" y="5268685"/>
              <a:ext cx="1073340" cy="731520"/>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Unit</a:t>
              </a:r>
            </a:p>
          </p:txBody>
        </p:sp>
        <p:sp>
          <p:nvSpPr>
            <p:cNvPr id="40" name="Rectangle: Rounded Corners 39">
              <a:extLst>
                <a:ext uri="{FF2B5EF4-FFF2-40B4-BE49-F238E27FC236}">
                  <a16:creationId xmlns:a16="http://schemas.microsoft.com/office/drawing/2014/main" id="{0EDC4134-10FA-416D-9335-5A3E63641FFB}"/>
                </a:ext>
              </a:extLst>
            </p:cNvPr>
            <p:cNvSpPr/>
            <p:nvPr/>
          </p:nvSpPr>
          <p:spPr bwMode="auto">
            <a:xfrm>
              <a:off x="10933612" y="5268685"/>
              <a:ext cx="1073340" cy="731520"/>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Unit</a:t>
              </a:r>
            </a:p>
          </p:txBody>
        </p:sp>
        <p:sp>
          <p:nvSpPr>
            <p:cNvPr id="42" name="Rectangle: Rounded Corners 41">
              <a:extLst>
                <a:ext uri="{FF2B5EF4-FFF2-40B4-BE49-F238E27FC236}">
                  <a16:creationId xmlns:a16="http://schemas.microsoft.com/office/drawing/2014/main" id="{1AB25134-F7F6-4475-AB26-09FA9516FAC8}"/>
                </a:ext>
              </a:extLst>
            </p:cNvPr>
            <p:cNvSpPr/>
            <p:nvPr/>
          </p:nvSpPr>
          <p:spPr bwMode="auto">
            <a:xfrm>
              <a:off x="9654536" y="5255622"/>
              <a:ext cx="1073340" cy="731520"/>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Unit</a:t>
              </a:r>
            </a:p>
          </p:txBody>
        </p:sp>
        <p:cxnSp>
          <p:nvCxnSpPr>
            <p:cNvPr id="50" name="Straight Arrow Connector 49">
              <a:extLst>
                <a:ext uri="{FF2B5EF4-FFF2-40B4-BE49-F238E27FC236}">
                  <a16:creationId xmlns:a16="http://schemas.microsoft.com/office/drawing/2014/main" id="{37EF78D5-5EC3-46D8-BCE4-542428CA6638}"/>
                </a:ext>
              </a:extLst>
            </p:cNvPr>
            <p:cNvCxnSpPr>
              <a:stCxn id="22" idx="2"/>
              <a:endCxn id="26" idx="0"/>
            </p:cNvCxnSpPr>
            <p:nvPr/>
          </p:nvCxnSpPr>
          <p:spPr>
            <a:xfrm flipH="1">
              <a:off x="1070057" y="4109103"/>
              <a:ext cx="1279078" cy="113781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6765191D-A2A6-4EBF-B48F-6D65849ABC30}"/>
                </a:ext>
              </a:extLst>
            </p:cNvPr>
            <p:cNvCxnSpPr>
              <a:stCxn id="22" idx="2"/>
              <a:endCxn id="28" idx="0"/>
            </p:cNvCxnSpPr>
            <p:nvPr/>
          </p:nvCxnSpPr>
          <p:spPr>
            <a:xfrm flipH="1">
              <a:off x="2349133" y="4109103"/>
              <a:ext cx="2" cy="113781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562903B-9C80-4344-9DFF-A2ADA80491D9}"/>
                </a:ext>
              </a:extLst>
            </p:cNvPr>
            <p:cNvCxnSpPr>
              <a:stCxn id="22" idx="2"/>
              <a:endCxn id="30" idx="0"/>
            </p:cNvCxnSpPr>
            <p:nvPr/>
          </p:nvCxnSpPr>
          <p:spPr>
            <a:xfrm>
              <a:off x="2349135" y="4109103"/>
              <a:ext cx="1279074" cy="113781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578EE1E-77DD-48F3-B707-6D31537F9A3A}"/>
                </a:ext>
              </a:extLst>
            </p:cNvPr>
            <p:cNvCxnSpPr>
              <a:stCxn id="14" idx="2"/>
              <a:endCxn id="32" idx="0"/>
            </p:cNvCxnSpPr>
            <p:nvPr/>
          </p:nvCxnSpPr>
          <p:spPr>
            <a:xfrm flipH="1">
              <a:off x="4991093" y="4069914"/>
              <a:ext cx="1279078" cy="119006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6566D2DB-7B2A-4814-8251-5D0D0D85D8FB}"/>
                </a:ext>
              </a:extLst>
            </p:cNvPr>
            <p:cNvCxnSpPr>
              <a:stCxn id="14" idx="2"/>
              <a:endCxn id="36" idx="0"/>
            </p:cNvCxnSpPr>
            <p:nvPr/>
          </p:nvCxnSpPr>
          <p:spPr>
            <a:xfrm flipH="1">
              <a:off x="6270169" y="4069914"/>
              <a:ext cx="2" cy="117700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607D3F0-F987-436C-9599-29241FB0D69D}"/>
                </a:ext>
              </a:extLst>
            </p:cNvPr>
            <p:cNvCxnSpPr>
              <a:stCxn id="14" idx="2"/>
              <a:endCxn id="34" idx="0"/>
            </p:cNvCxnSpPr>
            <p:nvPr/>
          </p:nvCxnSpPr>
          <p:spPr>
            <a:xfrm>
              <a:off x="6270171" y="4069914"/>
              <a:ext cx="1279074" cy="119006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28C36932-C721-46B7-81DE-4AC94839AE06}"/>
                </a:ext>
              </a:extLst>
            </p:cNvPr>
            <p:cNvCxnSpPr>
              <a:stCxn id="24" idx="2"/>
              <a:endCxn id="38" idx="0"/>
            </p:cNvCxnSpPr>
            <p:nvPr/>
          </p:nvCxnSpPr>
          <p:spPr>
            <a:xfrm flipH="1">
              <a:off x="8912130" y="4133221"/>
              <a:ext cx="1279077" cy="113546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FF5FC2D-6FA0-4F6A-A6B7-6F18B14D197D}"/>
                </a:ext>
              </a:extLst>
            </p:cNvPr>
            <p:cNvCxnSpPr>
              <a:stCxn id="24" idx="2"/>
              <a:endCxn id="42" idx="0"/>
            </p:cNvCxnSpPr>
            <p:nvPr/>
          </p:nvCxnSpPr>
          <p:spPr>
            <a:xfrm flipH="1">
              <a:off x="10191206" y="4133221"/>
              <a:ext cx="1" cy="112240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D1D390A4-5BED-4C69-8755-5F2299096BE8}"/>
                </a:ext>
              </a:extLst>
            </p:cNvPr>
            <p:cNvCxnSpPr>
              <a:stCxn id="24" idx="2"/>
              <a:endCxn id="40" idx="0"/>
            </p:cNvCxnSpPr>
            <p:nvPr/>
          </p:nvCxnSpPr>
          <p:spPr>
            <a:xfrm>
              <a:off x="10191207" y="4133221"/>
              <a:ext cx="1279075" cy="113546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44274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15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2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7E3CE-CB83-4CB0-8F7B-D610079B3510}"/>
              </a:ext>
            </a:extLst>
          </p:cNvPr>
          <p:cNvSpPr>
            <a:spLocks noGrp="1"/>
          </p:cNvSpPr>
          <p:nvPr>
            <p:ph type="title"/>
          </p:nvPr>
        </p:nvSpPr>
        <p:spPr/>
        <p:txBody>
          <a:bodyPr/>
          <a:lstStyle/>
          <a:p>
            <a:r>
              <a:rPr lang="en-US" dirty="0"/>
              <a:t>What a Typical Training Module Might Include</a:t>
            </a:r>
          </a:p>
        </p:txBody>
      </p:sp>
      <p:sp>
        <p:nvSpPr>
          <p:cNvPr id="4" name="Content Placeholder 3">
            <a:extLst>
              <a:ext uri="{FF2B5EF4-FFF2-40B4-BE49-F238E27FC236}">
                <a16:creationId xmlns:a16="http://schemas.microsoft.com/office/drawing/2014/main" id="{0E66A44E-2A7C-49F1-9B19-C73AAF57BD12}"/>
              </a:ext>
            </a:extLst>
          </p:cNvPr>
          <p:cNvSpPr>
            <a:spLocks noGrp="1"/>
          </p:cNvSpPr>
          <p:nvPr>
            <p:ph sz="quarter" idx="10"/>
          </p:nvPr>
        </p:nvSpPr>
        <p:spPr>
          <a:xfrm>
            <a:off x="584200" y="1435100"/>
            <a:ext cx="11018838" cy="4050340"/>
          </a:xfrm>
        </p:spPr>
        <p:txBody>
          <a:bodyPr/>
          <a:lstStyle/>
          <a:p>
            <a:r>
              <a:rPr lang="en-US" dirty="0"/>
              <a:t>A typical module might resemble the following example:</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14" name="Rectangle: Rounded Corners 13">
            <a:extLst>
              <a:ext uri="{FF2B5EF4-FFF2-40B4-BE49-F238E27FC236}">
                <a16:creationId xmlns:a16="http://schemas.microsoft.com/office/drawing/2014/main" id="{5760573E-0064-44BD-8310-F24CB5C965BD}"/>
              </a:ext>
            </a:extLst>
          </p:cNvPr>
          <p:cNvSpPr/>
          <p:nvPr/>
        </p:nvSpPr>
        <p:spPr bwMode="auto">
          <a:xfrm>
            <a:off x="9637031" y="3504300"/>
            <a:ext cx="1789613" cy="73152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rgbClr val="FFFFFF"/>
                </a:solidFill>
                <a:ea typeface="Segoe UI" pitchFamily="34" charset="0"/>
                <a:cs typeface="Segoe UI" pitchFamily="34" charset="0"/>
              </a:rPr>
              <a:t>Summary</a:t>
            </a:r>
          </a:p>
        </p:txBody>
      </p:sp>
      <p:sp>
        <p:nvSpPr>
          <p:cNvPr id="22" name="Rectangle: Rounded Corners 21">
            <a:extLst>
              <a:ext uri="{FF2B5EF4-FFF2-40B4-BE49-F238E27FC236}">
                <a16:creationId xmlns:a16="http://schemas.microsoft.com/office/drawing/2014/main" id="{32508076-C91C-4D34-9156-881D64936467}"/>
              </a:ext>
            </a:extLst>
          </p:cNvPr>
          <p:cNvSpPr/>
          <p:nvPr/>
        </p:nvSpPr>
        <p:spPr bwMode="auto">
          <a:xfrm>
            <a:off x="649779" y="3504300"/>
            <a:ext cx="1789613" cy="73152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rgbClr val="FFFFFF"/>
                </a:solidFill>
                <a:ea typeface="Segoe UI" pitchFamily="34" charset="0"/>
                <a:cs typeface="Segoe UI" pitchFamily="34" charset="0"/>
              </a:rPr>
              <a:t>Introduction</a:t>
            </a:r>
          </a:p>
        </p:txBody>
      </p:sp>
      <p:sp>
        <p:nvSpPr>
          <p:cNvPr id="74" name="Rectangle: Rounded Corners 73">
            <a:extLst>
              <a:ext uri="{FF2B5EF4-FFF2-40B4-BE49-F238E27FC236}">
                <a16:creationId xmlns:a16="http://schemas.microsoft.com/office/drawing/2014/main" id="{9FAC7FA8-DBF5-45FB-912B-A348CB9DFD58}"/>
              </a:ext>
            </a:extLst>
          </p:cNvPr>
          <p:cNvSpPr/>
          <p:nvPr/>
        </p:nvSpPr>
        <p:spPr bwMode="auto">
          <a:xfrm>
            <a:off x="2896592" y="3504300"/>
            <a:ext cx="1789613" cy="731520"/>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rgbClr val="FFFFFF"/>
                </a:solidFill>
                <a:ea typeface="Segoe UI" pitchFamily="34" charset="0"/>
                <a:cs typeface="Segoe UI" pitchFamily="34" charset="0"/>
              </a:rPr>
              <a:t>Conceptual</a:t>
            </a:r>
          </a:p>
        </p:txBody>
      </p:sp>
      <p:sp>
        <p:nvSpPr>
          <p:cNvPr id="82" name="Rectangle: Rounded Corners 81">
            <a:extLst>
              <a:ext uri="{FF2B5EF4-FFF2-40B4-BE49-F238E27FC236}">
                <a16:creationId xmlns:a16="http://schemas.microsoft.com/office/drawing/2014/main" id="{E0A49DDC-B10A-472A-8A19-E5DEA3909B73}"/>
              </a:ext>
            </a:extLst>
          </p:cNvPr>
          <p:cNvSpPr/>
          <p:nvPr/>
        </p:nvSpPr>
        <p:spPr bwMode="auto">
          <a:xfrm>
            <a:off x="7390218" y="3504300"/>
            <a:ext cx="1789613" cy="731520"/>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rgbClr val="FFFFFF"/>
                </a:solidFill>
                <a:ea typeface="Segoe UI" pitchFamily="34" charset="0"/>
                <a:cs typeface="Segoe UI" pitchFamily="34" charset="0"/>
              </a:rPr>
              <a:t>Knowledge</a:t>
            </a:r>
            <a:br>
              <a:rPr lang="en-US" sz="1800" dirty="0">
                <a:solidFill>
                  <a:srgbClr val="FFFFFF"/>
                </a:solidFill>
                <a:ea typeface="Segoe UI" pitchFamily="34" charset="0"/>
                <a:cs typeface="Segoe UI" pitchFamily="34" charset="0"/>
              </a:rPr>
            </a:br>
            <a:r>
              <a:rPr lang="en-US" sz="1800" dirty="0">
                <a:solidFill>
                  <a:srgbClr val="FFFFFF"/>
                </a:solidFill>
                <a:ea typeface="Segoe UI" pitchFamily="34" charset="0"/>
                <a:cs typeface="Segoe UI" pitchFamily="34" charset="0"/>
              </a:rPr>
              <a:t>Check</a:t>
            </a:r>
          </a:p>
        </p:txBody>
      </p:sp>
      <p:sp>
        <p:nvSpPr>
          <p:cNvPr id="88" name="Rectangle: Rounded Corners 87">
            <a:extLst>
              <a:ext uri="{FF2B5EF4-FFF2-40B4-BE49-F238E27FC236}">
                <a16:creationId xmlns:a16="http://schemas.microsoft.com/office/drawing/2014/main" id="{2A9A09A1-9423-422E-97D0-CC4E2585A37A}"/>
              </a:ext>
            </a:extLst>
          </p:cNvPr>
          <p:cNvSpPr/>
          <p:nvPr/>
        </p:nvSpPr>
        <p:spPr bwMode="auto">
          <a:xfrm>
            <a:off x="5143405" y="3504300"/>
            <a:ext cx="1789613" cy="731520"/>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rgbClr val="FFFFFF"/>
                </a:solidFill>
                <a:ea typeface="Segoe UI" pitchFamily="34" charset="0"/>
                <a:cs typeface="Segoe UI" pitchFamily="34" charset="0"/>
              </a:rPr>
              <a:t>Exercise</a:t>
            </a:r>
          </a:p>
        </p:txBody>
      </p:sp>
      <p:sp>
        <p:nvSpPr>
          <p:cNvPr id="92" name="Rectangle: Rounded Corners 91">
            <a:extLst>
              <a:ext uri="{FF2B5EF4-FFF2-40B4-BE49-F238E27FC236}">
                <a16:creationId xmlns:a16="http://schemas.microsoft.com/office/drawing/2014/main" id="{7E742C5D-BDE1-4527-A5B4-2D975DBDDE51}"/>
              </a:ext>
            </a:extLst>
          </p:cNvPr>
          <p:cNvSpPr/>
          <p:nvPr/>
        </p:nvSpPr>
        <p:spPr bwMode="auto">
          <a:xfrm>
            <a:off x="2601089" y="2700014"/>
            <a:ext cx="4559565" cy="2099257"/>
          </a:xfrm>
          <a:prstGeom prst="roundRect">
            <a:avLst/>
          </a:prstGeom>
          <a:noFill/>
          <a:ln w="9525" cap="flat" cmpd="sng" algn="ctr">
            <a:solidFill>
              <a:schemeClr val="accent6"/>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ea typeface="Segoe UI" pitchFamily="34" charset="0"/>
                <a:cs typeface="Segoe UI" pitchFamily="34" charset="0"/>
              </a:rPr>
              <a:t>1 to 3 Pairs of Conceptual/Exercise units</a:t>
            </a:r>
          </a:p>
        </p:txBody>
      </p:sp>
    </p:spTree>
    <p:extLst>
      <p:ext uri="{BB962C8B-B14F-4D97-AF65-F5344CB8AC3E}">
        <p14:creationId xmlns:p14="http://schemas.microsoft.com/office/powerpoint/2010/main" val="191226185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7E3CE-CB83-4CB0-8F7B-D610079B3510}"/>
              </a:ext>
            </a:extLst>
          </p:cNvPr>
          <p:cNvSpPr>
            <a:spLocks noGrp="1"/>
          </p:cNvSpPr>
          <p:nvPr>
            <p:ph type="title"/>
          </p:nvPr>
        </p:nvSpPr>
        <p:spPr/>
        <p:txBody>
          <a:bodyPr/>
          <a:lstStyle/>
          <a:p>
            <a:r>
              <a:rPr lang="en-US" dirty="0"/>
              <a:t>Folder Structure for a Typical Training Module</a:t>
            </a:r>
          </a:p>
        </p:txBody>
      </p:sp>
      <p:sp>
        <p:nvSpPr>
          <p:cNvPr id="4" name="Rectangle: Rounded Corners 3">
            <a:extLst>
              <a:ext uri="{FF2B5EF4-FFF2-40B4-BE49-F238E27FC236}">
                <a16:creationId xmlns:a16="http://schemas.microsoft.com/office/drawing/2014/main" id="{C6361B23-E44C-4224-9466-3FDE2585277B}"/>
              </a:ext>
            </a:extLst>
          </p:cNvPr>
          <p:cNvSpPr/>
          <p:nvPr/>
        </p:nvSpPr>
        <p:spPr bwMode="auto">
          <a:xfrm>
            <a:off x="1098215" y="1611086"/>
            <a:ext cx="2220687" cy="73152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200" dirty="0">
                <a:solidFill>
                  <a:srgbClr val="FFFFFF"/>
                </a:solidFill>
                <a:ea typeface="Segoe UI" pitchFamily="34" charset="0"/>
                <a:cs typeface="Segoe UI" pitchFamily="34" charset="0"/>
              </a:rPr>
              <a:t>Module</a:t>
            </a:r>
            <a:br>
              <a:rPr lang="en-US" sz="2200" dirty="0">
                <a:solidFill>
                  <a:srgbClr val="FFFFFF"/>
                </a:solidFill>
                <a:ea typeface="Segoe UI" pitchFamily="34" charset="0"/>
                <a:cs typeface="Segoe UI" pitchFamily="34" charset="0"/>
              </a:rPr>
            </a:br>
            <a:r>
              <a:rPr lang="en-US" sz="2200" dirty="0">
                <a:solidFill>
                  <a:srgbClr val="FFFFFF"/>
                </a:solidFill>
                <a:ea typeface="Segoe UI" pitchFamily="34" charset="0"/>
                <a:cs typeface="Segoe UI" pitchFamily="34" charset="0"/>
              </a:rPr>
              <a:t>Folder</a:t>
            </a:r>
          </a:p>
        </p:txBody>
      </p:sp>
      <p:sp>
        <p:nvSpPr>
          <p:cNvPr id="14" name="Rectangle: Rounded Corners 13">
            <a:extLst>
              <a:ext uri="{FF2B5EF4-FFF2-40B4-BE49-F238E27FC236}">
                <a16:creationId xmlns:a16="http://schemas.microsoft.com/office/drawing/2014/main" id="{5760573E-0064-44BD-8310-F24CB5C965BD}"/>
              </a:ext>
            </a:extLst>
          </p:cNvPr>
          <p:cNvSpPr/>
          <p:nvPr/>
        </p:nvSpPr>
        <p:spPr bwMode="auto">
          <a:xfrm>
            <a:off x="4071455" y="2697480"/>
            <a:ext cx="1484813" cy="73152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700" b="1" dirty="0">
                <a:solidFill>
                  <a:srgbClr val="FFFFFF"/>
                </a:solidFill>
                <a:ea typeface="Segoe UI" pitchFamily="34" charset="0"/>
                <a:cs typeface="Segoe UI" pitchFamily="34" charset="0"/>
              </a:rPr>
              <a:t>Includes</a:t>
            </a:r>
            <a:br>
              <a:rPr lang="en-US" sz="1700" dirty="0">
                <a:solidFill>
                  <a:srgbClr val="FFFFFF"/>
                </a:solidFill>
                <a:ea typeface="Segoe UI" pitchFamily="34" charset="0"/>
                <a:cs typeface="Segoe UI" pitchFamily="34" charset="0"/>
              </a:rPr>
            </a:br>
            <a:r>
              <a:rPr lang="en-US" sz="1700" dirty="0">
                <a:solidFill>
                  <a:srgbClr val="FFFFFF"/>
                </a:solidFill>
                <a:ea typeface="Segoe UI" pitchFamily="34" charset="0"/>
                <a:cs typeface="Segoe UI" pitchFamily="34" charset="0"/>
              </a:rPr>
              <a:t>Subfolder</a:t>
            </a:r>
          </a:p>
        </p:txBody>
      </p:sp>
      <p:sp>
        <p:nvSpPr>
          <p:cNvPr id="22" name="Rectangle: Rounded Corners 21">
            <a:extLst>
              <a:ext uri="{FF2B5EF4-FFF2-40B4-BE49-F238E27FC236}">
                <a16:creationId xmlns:a16="http://schemas.microsoft.com/office/drawing/2014/main" id="{32508076-C91C-4D34-9156-881D64936467}"/>
              </a:ext>
            </a:extLst>
          </p:cNvPr>
          <p:cNvSpPr/>
          <p:nvPr/>
        </p:nvSpPr>
        <p:spPr bwMode="auto">
          <a:xfrm>
            <a:off x="6676759" y="2697480"/>
            <a:ext cx="1484813" cy="73152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700" b="1" dirty="0">
                <a:solidFill>
                  <a:srgbClr val="FFFFFF"/>
                </a:solidFill>
                <a:ea typeface="Segoe UI" pitchFamily="34" charset="0"/>
                <a:cs typeface="Segoe UI" pitchFamily="34" charset="0"/>
              </a:rPr>
              <a:t>Media</a:t>
            </a:r>
            <a:br>
              <a:rPr lang="en-US" sz="1700" dirty="0">
                <a:solidFill>
                  <a:srgbClr val="FFFFFF"/>
                </a:solidFill>
                <a:ea typeface="Segoe UI" pitchFamily="34" charset="0"/>
                <a:cs typeface="Segoe UI" pitchFamily="34" charset="0"/>
              </a:rPr>
            </a:br>
            <a:r>
              <a:rPr lang="en-US" sz="1700" dirty="0">
                <a:solidFill>
                  <a:srgbClr val="FFFFFF"/>
                </a:solidFill>
                <a:ea typeface="Segoe UI" pitchFamily="34" charset="0"/>
                <a:cs typeface="Segoe UI" pitchFamily="34" charset="0"/>
              </a:rPr>
              <a:t>Subfolder</a:t>
            </a:r>
          </a:p>
        </p:txBody>
      </p:sp>
      <p:sp>
        <p:nvSpPr>
          <p:cNvPr id="26" name="Rectangle: Rounded Corners 25">
            <a:extLst>
              <a:ext uri="{FF2B5EF4-FFF2-40B4-BE49-F238E27FC236}">
                <a16:creationId xmlns:a16="http://schemas.microsoft.com/office/drawing/2014/main" id="{B71D56EA-04FC-4F29-8AE0-50C5E0BDCBBD}"/>
              </a:ext>
            </a:extLst>
          </p:cNvPr>
          <p:cNvSpPr/>
          <p:nvPr/>
        </p:nvSpPr>
        <p:spPr bwMode="auto">
          <a:xfrm>
            <a:off x="1466153" y="2697480"/>
            <a:ext cx="1484812" cy="731520"/>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b="1" dirty="0" err="1">
                <a:solidFill>
                  <a:srgbClr val="FFFFFF"/>
                </a:solidFill>
                <a:ea typeface="Segoe UI" pitchFamily="34" charset="0"/>
                <a:cs typeface="Segoe UI" pitchFamily="34" charset="0"/>
              </a:rPr>
              <a:t>index.yml</a:t>
            </a:r>
            <a:endParaRPr lang="en-US" sz="1400" b="1"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4688F5AD-CB87-4009-A009-2110B903B91F}"/>
              </a:ext>
            </a:extLst>
          </p:cNvPr>
          <p:cNvSpPr/>
          <p:nvPr/>
        </p:nvSpPr>
        <p:spPr bwMode="auto">
          <a:xfrm>
            <a:off x="1466153" y="3783875"/>
            <a:ext cx="1484812" cy="731520"/>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b="1" dirty="0" err="1">
                <a:solidFill>
                  <a:srgbClr val="FFFFFF"/>
                </a:solidFill>
                <a:ea typeface="Segoe UI" pitchFamily="34" charset="0"/>
                <a:cs typeface="Segoe UI" pitchFamily="34" charset="0"/>
              </a:rPr>
              <a:t>unit.yml</a:t>
            </a:r>
            <a:endParaRPr lang="en-US" sz="1400" b="1" dirty="0">
              <a:solidFill>
                <a:srgbClr val="FFFFFF"/>
              </a:solidFill>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C21A75C6-4E8C-444E-BFA9-7D23EB05C0EE}"/>
              </a:ext>
            </a:extLst>
          </p:cNvPr>
          <p:cNvSpPr/>
          <p:nvPr/>
        </p:nvSpPr>
        <p:spPr bwMode="auto">
          <a:xfrm>
            <a:off x="1618553" y="3936275"/>
            <a:ext cx="1484812" cy="731520"/>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b="1" dirty="0" err="1">
                <a:solidFill>
                  <a:srgbClr val="FFFFFF"/>
                </a:solidFill>
                <a:ea typeface="Segoe UI" pitchFamily="34" charset="0"/>
                <a:cs typeface="Segoe UI" pitchFamily="34" charset="0"/>
              </a:rPr>
              <a:t>unit.yml</a:t>
            </a:r>
            <a:endParaRPr lang="en-US" sz="1400" b="1" dirty="0">
              <a:solidFill>
                <a:srgbClr val="FFFFFF"/>
              </a:soli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4102FE75-645F-4841-93C0-042DC233C096}"/>
              </a:ext>
            </a:extLst>
          </p:cNvPr>
          <p:cNvSpPr/>
          <p:nvPr/>
        </p:nvSpPr>
        <p:spPr bwMode="auto">
          <a:xfrm>
            <a:off x="1770953" y="4088675"/>
            <a:ext cx="1484812" cy="731520"/>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b="1" dirty="0" err="1">
                <a:solidFill>
                  <a:srgbClr val="FFFFFF"/>
                </a:solidFill>
                <a:ea typeface="Segoe UI" pitchFamily="34" charset="0"/>
                <a:cs typeface="Segoe UI" pitchFamily="34" charset="0"/>
              </a:rPr>
              <a:t>unit.yml</a:t>
            </a:r>
            <a:endParaRPr lang="en-US" sz="1400" b="1" dirty="0">
              <a:solidFill>
                <a:srgbClr val="FFFFFF"/>
              </a:solidFill>
              <a:ea typeface="Segoe UI" pitchFamily="34" charset="0"/>
              <a:cs typeface="Segoe UI" pitchFamily="34" charset="0"/>
            </a:endParaRPr>
          </a:p>
        </p:txBody>
      </p:sp>
      <p:sp>
        <p:nvSpPr>
          <p:cNvPr id="19" name="Rectangle: Rounded Corners 18">
            <a:extLst>
              <a:ext uri="{FF2B5EF4-FFF2-40B4-BE49-F238E27FC236}">
                <a16:creationId xmlns:a16="http://schemas.microsoft.com/office/drawing/2014/main" id="{AF3F9BB6-9C14-49BE-AEB8-A6581C05EDFD}"/>
              </a:ext>
            </a:extLst>
          </p:cNvPr>
          <p:cNvSpPr/>
          <p:nvPr/>
        </p:nvSpPr>
        <p:spPr bwMode="auto">
          <a:xfrm>
            <a:off x="1923353" y="4241075"/>
            <a:ext cx="1484812" cy="731520"/>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b="1" dirty="0" err="1">
                <a:solidFill>
                  <a:srgbClr val="FFFFFF"/>
                </a:solidFill>
                <a:ea typeface="Segoe UI" pitchFamily="34" charset="0"/>
                <a:cs typeface="Segoe UI" pitchFamily="34" charset="0"/>
              </a:rPr>
              <a:t>unit.yml</a:t>
            </a:r>
            <a:endParaRPr lang="en-US" sz="1400" b="1" dirty="0">
              <a:solidFill>
                <a:srgbClr val="FFFFFF"/>
              </a:solidFill>
              <a:ea typeface="Segoe UI" pitchFamily="34" charset="0"/>
              <a:cs typeface="Segoe UI" pitchFamily="34" charset="0"/>
            </a:endParaRPr>
          </a:p>
        </p:txBody>
      </p:sp>
      <p:sp>
        <p:nvSpPr>
          <p:cNvPr id="20" name="Rectangle: Rounded Corners 19">
            <a:extLst>
              <a:ext uri="{FF2B5EF4-FFF2-40B4-BE49-F238E27FC236}">
                <a16:creationId xmlns:a16="http://schemas.microsoft.com/office/drawing/2014/main" id="{72FD553A-CC4C-4644-BEB7-3A57A6D66D97}"/>
              </a:ext>
            </a:extLst>
          </p:cNvPr>
          <p:cNvSpPr/>
          <p:nvPr/>
        </p:nvSpPr>
        <p:spPr bwMode="auto">
          <a:xfrm>
            <a:off x="4071456" y="3783875"/>
            <a:ext cx="1484812" cy="731520"/>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b="1" dirty="0">
                <a:solidFill>
                  <a:srgbClr val="FFFFFF"/>
                </a:solidFill>
                <a:ea typeface="Segoe UI" pitchFamily="34" charset="0"/>
                <a:cs typeface="Segoe UI" pitchFamily="34" charset="0"/>
              </a:rPr>
              <a:t>unit.md</a:t>
            </a:r>
          </a:p>
        </p:txBody>
      </p:sp>
      <p:sp>
        <p:nvSpPr>
          <p:cNvPr id="21" name="Rectangle: Rounded Corners 20">
            <a:extLst>
              <a:ext uri="{FF2B5EF4-FFF2-40B4-BE49-F238E27FC236}">
                <a16:creationId xmlns:a16="http://schemas.microsoft.com/office/drawing/2014/main" id="{64177543-D93A-47A4-B04A-2C1DAB2A2D84}"/>
              </a:ext>
            </a:extLst>
          </p:cNvPr>
          <p:cNvSpPr/>
          <p:nvPr/>
        </p:nvSpPr>
        <p:spPr bwMode="auto">
          <a:xfrm>
            <a:off x="4223856" y="3936275"/>
            <a:ext cx="1484812" cy="731520"/>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b="1" dirty="0">
                <a:solidFill>
                  <a:srgbClr val="FFFFFF"/>
                </a:solidFill>
                <a:ea typeface="Segoe UI" pitchFamily="34" charset="0"/>
                <a:cs typeface="Segoe UI" pitchFamily="34" charset="0"/>
              </a:rPr>
              <a:t>unit.md</a:t>
            </a:r>
          </a:p>
        </p:txBody>
      </p:sp>
      <p:sp>
        <p:nvSpPr>
          <p:cNvPr id="23" name="Rectangle: Rounded Corners 22">
            <a:extLst>
              <a:ext uri="{FF2B5EF4-FFF2-40B4-BE49-F238E27FC236}">
                <a16:creationId xmlns:a16="http://schemas.microsoft.com/office/drawing/2014/main" id="{2C238FFA-ACDD-437F-9DB6-EC4E854C97DB}"/>
              </a:ext>
            </a:extLst>
          </p:cNvPr>
          <p:cNvSpPr/>
          <p:nvPr/>
        </p:nvSpPr>
        <p:spPr bwMode="auto">
          <a:xfrm>
            <a:off x="4376256" y="4088675"/>
            <a:ext cx="1484812" cy="731520"/>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b="1" dirty="0">
                <a:solidFill>
                  <a:srgbClr val="FFFFFF"/>
                </a:solidFill>
                <a:ea typeface="Segoe UI" pitchFamily="34" charset="0"/>
                <a:cs typeface="Segoe UI" pitchFamily="34" charset="0"/>
              </a:rPr>
              <a:t>unit.md</a:t>
            </a:r>
          </a:p>
        </p:txBody>
      </p:sp>
      <p:sp>
        <p:nvSpPr>
          <p:cNvPr id="25" name="Rectangle: Rounded Corners 24">
            <a:extLst>
              <a:ext uri="{FF2B5EF4-FFF2-40B4-BE49-F238E27FC236}">
                <a16:creationId xmlns:a16="http://schemas.microsoft.com/office/drawing/2014/main" id="{B92DE3C4-3653-4EC8-90CE-6AE56B938C7F}"/>
              </a:ext>
            </a:extLst>
          </p:cNvPr>
          <p:cNvSpPr/>
          <p:nvPr/>
        </p:nvSpPr>
        <p:spPr bwMode="auto">
          <a:xfrm>
            <a:off x="4528656" y="4241075"/>
            <a:ext cx="1484812" cy="731520"/>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b="1" dirty="0">
                <a:solidFill>
                  <a:srgbClr val="FFFFFF"/>
                </a:solidFill>
                <a:ea typeface="Segoe UI" pitchFamily="34" charset="0"/>
                <a:cs typeface="Segoe UI" pitchFamily="34" charset="0"/>
              </a:rPr>
              <a:t>unit.md</a:t>
            </a:r>
          </a:p>
        </p:txBody>
      </p:sp>
      <p:sp>
        <p:nvSpPr>
          <p:cNvPr id="27" name="Rectangle: Rounded Corners 26">
            <a:extLst>
              <a:ext uri="{FF2B5EF4-FFF2-40B4-BE49-F238E27FC236}">
                <a16:creationId xmlns:a16="http://schemas.microsoft.com/office/drawing/2014/main" id="{D676B4E4-9560-4B68-8006-F7E1E5751DE5}"/>
              </a:ext>
            </a:extLst>
          </p:cNvPr>
          <p:cNvSpPr/>
          <p:nvPr/>
        </p:nvSpPr>
        <p:spPr bwMode="auto">
          <a:xfrm>
            <a:off x="6676760" y="3783875"/>
            <a:ext cx="1484812" cy="731520"/>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b="1" dirty="0">
                <a:solidFill>
                  <a:srgbClr val="FFFFFF"/>
                </a:solidFill>
                <a:ea typeface="Segoe UI" pitchFamily="34" charset="0"/>
                <a:cs typeface="Segoe UI" pitchFamily="34" charset="0"/>
              </a:rPr>
              <a:t>image.png</a:t>
            </a:r>
          </a:p>
        </p:txBody>
      </p:sp>
      <p:sp>
        <p:nvSpPr>
          <p:cNvPr id="29" name="Rectangle: Rounded Corners 28">
            <a:extLst>
              <a:ext uri="{FF2B5EF4-FFF2-40B4-BE49-F238E27FC236}">
                <a16:creationId xmlns:a16="http://schemas.microsoft.com/office/drawing/2014/main" id="{5C1DA6CE-BEB4-485F-9F12-85318E82D4D6}"/>
              </a:ext>
            </a:extLst>
          </p:cNvPr>
          <p:cNvSpPr/>
          <p:nvPr/>
        </p:nvSpPr>
        <p:spPr bwMode="auto">
          <a:xfrm>
            <a:off x="6829160" y="3936275"/>
            <a:ext cx="1484812" cy="731520"/>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b="1" dirty="0">
                <a:solidFill>
                  <a:srgbClr val="FFFFFF"/>
                </a:solidFill>
                <a:ea typeface="Segoe UI" pitchFamily="34" charset="0"/>
                <a:cs typeface="Segoe UI" pitchFamily="34" charset="0"/>
              </a:rPr>
              <a:t>image.png</a:t>
            </a:r>
          </a:p>
        </p:txBody>
      </p:sp>
      <p:sp>
        <p:nvSpPr>
          <p:cNvPr id="31" name="Rectangle: Rounded Corners 30">
            <a:extLst>
              <a:ext uri="{FF2B5EF4-FFF2-40B4-BE49-F238E27FC236}">
                <a16:creationId xmlns:a16="http://schemas.microsoft.com/office/drawing/2014/main" id="{3F3A5825-54E9-4629-8D53-F72B12399F52}"/>
              </a:ext>
            </a:extLst>
          </p:cNvPr>
          <p:cNvSpPr/>
          <p:nvPr/>
        </p:nvSpPr>
        <p:spPr bwMode="auto">
          <a:xfrm>
            <a:off x="6981560" y="4088675"/>
            <a:ext cx="1484812" cy="731520"/>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b="1" dirty="0">
                <a:solidFill>
                  <a:srgbClr val="FFFFFF"/>
                </a:solidFill>
                <a:ea typeface="Segoe UI" pitchFamily="34" charset="0"/>
                <a:cs typeface="Segoe UI" pitchFamily="34" charset="0"/>
              </a:rPr>
              <a:t>image.png</a:t>
            </a:r>
          </a:p>
        </p:txBody>
      </p:sp>
      <p:sp>
        <p:nvSpPr>
          <p:cNvPr id="33" name="Rectangle: Rounded Corners 32">
            <a:extLst>
              <a:ext uri="{FF2B5EF4-FFF2-40B4-BE49-F238E27FC236}">
                <a16:creationId xmlns:a16="http://schemas.microsoft.com/office/drawing/2014/main" id="{103F04DB-48DE-4234-98D3-DE4B127762E7}"/>
              </a:ext>
            </a:extLst>
          </p:cNvPr>
          <p:cNvSpPr/>
          <p:nvPr/>
        </p:nvSpPr>
        <p:spPr bwMode="auto">
          <a:xfrm>
            <a:off x="7133960" y="4241075"/>
            <a:ext cx="1484812" cy="731520"/>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b="1" dirty="0">
                <a:solidFill>
                  <a:srgbClr val="FFFFFF"/>
                </a:solidFill>
                <a:ea typeface="Segoe UI" pitchFamily="34" charset="0"/>
                <a:cs typeface="Segoe UI" pitchFamily="34" charset="0"/>
              </a:rPr>
              <a:t>image.png</a:t>
            </a:r>
          </a:p>
        </p:txBody>
      </p:sp>
      <p:sp>
        <p:nvSpPr>
          <p:cNvPr id="35" name="Rectangle: Rounded Corners 34">
            <a:extLst>
              <a:ext uri="{FF2B5EF4-FFF2-40B4-BE49-F238E27FC236}">
                <a16:creationId xmlns:a16="http://schemas.microsoft.com/office/drawing/2014/main" id="{4B3B60AC-11DF-4434-89AD-AA21EB8AE99E}"/>
              </a:ext>
            </a:extLst>
          </p:cNvPr>
          <p:cNvSpPr/>
          <p:nvPr/>
        </p:nvSpPr>
        <p:spPr bwMode="auto">
          <a:xfrm>
            <a:off x="9075005" y="2697480"/>
            <a:ext cx="1484813" cy="73152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700" b="1" dirty="0">
                <a:solidFill>
                  <a:srgbClr val="FFFFFF"/>
                </a:solidFill>
                <a:ea typeface="Segoe UI" pitchFamily="34" charset="0"/>
                <a:cs typeface="Segoe UI" pitchFamily="34" charset="0"/>
              </a:rPr>
              <a:t>Resources</a:t>
            </a:r>
            <a:br>
              <a:rPr lang="en-US" sz="1700" dirty="0">
                <a:solidFill>
                  <a:srgbClr val="FFFFFF"/>
                </a:solidFill>
                <a:ea typeface="Segoe UI" pitchFamily="34" charset="0"/>
                <a:cs typeface="Segoe UI" pitchFamily="34" charset="0"/>
              </a:rPr>
            </a:br>
            <a:r>
              <a:rPr lang="en-US" sz="1700" dirty="0">
                <a:solidFill>
                  <a:srgbClr val="FFFFFF"/>
                </a:solidFill>
                <a:ea typeface="Segoe UI" pitchFamily="34" charset="0"/>
                <a:cs typeface="Segoe UI" pitchFamily="34" charset="0"/>
              </a:rPr>
              <a:t>Subfolder</a:t>
            </a:r>
          </a:p>
        </p:txBody>
      </p:sp>
      <p:sp>
        <p:nvSpPr>
          <p:cNvPr id="37" name="Rectangle: Rounded Corners 36">
            <a:extLst>
              <a:ext uri="{FF2B5EF4-FFF2-40B4-BE49-F238E27FC236}">
                <a16:creationId xmlns:a16="http://schemas.microsoft.com/office/drawing/2014/main" id="{03BFAA6F-1DE2-415C-8C3C-6EF415C1D47D}"/>
              </a:ext>
            </a:extLst>
          </p:cNvPr>
          <p:cNvSpPr/>
          <p:nvPr/>
        </p:nvSpPr>
        <p:spPr bwMode="auto">
          <a:xfrm>
            <a:off x="9088635" y="3783875"/>
            <a:ext cx="1484812" cy="731520"/>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b="1" dirty="0">
                <a:solidFill>
                  <a:srgbClr val="FFFFFF"/>
                </a:solidFill>
                <a:ea typeface="Segoe UI" pitchFamily="34" charset="0"/>
                <a:cs typeface="Segoe UI" pitchFamily="34" charset="0"/>
              </a:rPr>
              <a:t>design.md</a:t>
            </a:r>
          </a:p>
        </p:txBody>
      </p:sp>
      <p:sp>
        <p:nvSpPr>
          <p:cNvPr id="69" name="Rectangle: Rounded Corners 68">
            <a:extLst>
              <a:ext uri="{FF2B5EF4-FFF2-40B4-BE49-F238E27FC236}">
                <a16:creationId xmlns:a16="http://schemas.microsoft.com/office/drawing/2014/main" id="{171625F2-2F89-4D6F-ABA7-31B5E128D728}"/>
              </a:ext>
            </a:extLst>
          </p:cNvPr>
          <p:cNvSpPr/>
          <p:nvPr/>
        </p:nvSpPr>
        <p:spPr bwMode="auto">
          <a:xfrm>
            <a:off x="8873100" y="1777284"/>
            <a:ext cx="1970911" cy="3412901"/>
          </a:xfrm>
          <a:prstGeom prst="roundRect">
            <a:avLst/>
          </a:prstGeom>
          <a:noFill/>
          <a:ln w="9525" cap="flat" cmpd="sng" algn="ctr">
            <a:solidFill>
              <a:schemeClr val="accent6"/>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ea typeface="Segoe UI" pitchFamily="34" charset="0"/>
                <a:cs typeface="Segoe UI" pitchFamily="34" charset="0"/>
              </a:rPr>
              <a:t>Optional</a:t>
            </a:r>
          </a:p>
        </p:txBody>
      </p:sp>
    </p:spTree>
    <p:extLst>
      <p:ext uri="{BB962C8B-B14F-4D97-AF65-F5344CB8AC3E}">
        <p14:creationId xmlns:p14="http://schemas.microsoft.com/office/powerpoint/2010/main" val="290847065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chor="t">
            <a:normAutofit/>
          </a:bodyPr>
          <a:lstStyle/>
          <a:p>
            <a:r>
              <a:rPr lang="en-US" dirty="0"/>
              <a:t>Training Content Creation Workflow</a:t>
            </a:r>
          </a:p>
        </p:txBody>
      </p:sp>
      <p:graphicFrame>
        <p:nvGraphicFramePr>
          <p:cNvPr id="4" name="Content Placeholder 3">
            <a:extLst>
              <a:ext uri="{FF2B5EF4-FFF2-40B4-BE49-F238E27FC236}">
                <a16:creationId xmlns:a16="http://schemas.microsoft.com/office/drawing/2014/main" id="{126BE41E-6010-47CF-9E21-B440A329E252}"/>
              </a:ext>
            </a:extLst>
          </p:cNvPr>
          <p:cNvGraphicFramePr>
            <a:graphicFrameLocks noGrp="1"/>
          </p:cNvGraphicFramePr>
          <p:nvPr>
            <p:ph sz="quarter" idx="10"/>
            <p:extLst>
              <p:ext uri="{D42A27DB-BD31-4B8C-83A1-F6EECF244321}">
                <p14:modId xmlns:p14="http://schemas.microsoft.com/office/powerpoint/2010/main" val="458030766"/>
              </p:ext>
            </p:extLst>
          </p:nvPr>
        </p:nvGraphicFramePr>
        <p:xfrm>
          <a:off x="584200" y="1951630"/>
          <a:ext cx="11018838" cy="37804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Rounded Corners 6">
            <a:extLst>
              <a:ext uri="{FF2B5EF4-FFF2-40B4-BE49-F238E27FC236}">
                <a16:creationId xmlns:a16="http://schemas.microsoft.com/office/drawing/2014/main" id="{1D2B2E52-0F47-439B-BBC8-26A0F57BBA23}"/>
              </a:ext>
            </a:extLst>
          </p:cNvPr>
          <p:cNvSpPr/>
          <p:nvPr/>
        </p:nvSpPr>
        <p:spPr bwMode="auto">
          <a:xfrm>
            <a:off x="508569" y="1435100"/>
            <a:ext cx="6658713" cy="3634441"/>
          </a:xfrm>
          <a:prstGeom prst="roundRect">
            <a:avLst/>
          </a:prstGeom>
          <a:noFill/>
          <a:ln w="9525" cap="flat" cmpd="sng" algn="ctr">
            <a:solidFill>
              <a:schemeClr val="accent6"/>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b="1" dirty="0">
                <a:solidFill>
                  <a:schemeClr val="tx1"/>
                </a:solidFill>
                <a:ea typeface="Segoe UI" pitchFamily="34" charset="0"/>
                <a:cs typeface="Segoe UI" pitchFamily="34" charset="0"/>
              </a:rPr>
              <a:t>CONTENT STRATEGY TEAM</a:t>
            </a:r>
          </a:p>
        </p:txBody>
      </p:sp>
      <p:sp>
        <p:nvSpPr>
          <p:cNvPr id="3" name="Rectangle: Rounded Corners 2">
            <a:extLst>
              <a:ext uri="{FF2B5EF4-FFF2-40B4-BE49-F238E27FC236}">
                <a16:creationId xmlns:a16="http://schemas.microsoft.com/office/drawing/2014/main" id="{7B8EAA87-2350-422E-8800-377C78BF5FFA}"/>
              </a:ext>
            </a:extLst>
          </p:cNvPr>
          <p:cNvSpPr/>
          <p:nvPr/>
        </p:nvSpPr>
        <p:spPr bwMode="auto">
          <a:xfrm>
            <a:off x="5019956" y="2639081"/>
            <a:ext cx="6658713" cy="3629957"/>
          </a:xfrm>
          <a:prstGeom prst="roundRect">
            <a:avLst/>
          </a:prstGeom>
          <a:noFill/>
          <a:ln w="9525" cap="flat" cmpd="sng" algn="ctr">
            <a:solidFill>
              <a:schemeClr val="accent6"/>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1600" b="1" dirty="0">
                <a:solidFill>
                  <a:schemeClr val="tx1"/>
                </a:solidFill>
                <a:ea typeface="Segoe UI" pitchFamily="34" charset="0"/>
                <a:cs typeface="Segoe UI" pitchFamily="34" charset="0"/>
              </a:rPr>
              <a:t>CONTENT DEVELOPMENT TEAM</a:t>
            </a:r>
          </a:p>
        </p:txBody>
      </p:sp>
    </p:spTree>
    <p:extLst>
      <p:ext uri="{BB962C8B-B14F-4D97-AF65-F5344CB8AC3E}">
        <p14:creationId xmlns:p14="http://schemas.microsoft.com/office/powerpoint/2010/main" val="14384242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chor="t">
            <a:normAutofit/>
          </a:bodyPr>
          <a:lstStyle/>
          <a:p>
            <a:r>
              <a:rPr lang="en-US" dirty="0"/>
              <a:t>Learn/Training Content Authoring Workflow</a:t>
            </a:r>
          </a:p>
        </p:txBody>
      </p:sp>
      <p:graphicFrame>
        <p:nvGraphicFramePr>
          <p:cNvPr id="4" name="Content Placeholder 3">
            <a:extLst>
              <a:ext uri="{FF2B5EF4-FFF2-40B4-BE49-F238E27FC236}">
                <a16:creationId xmlns:a16="http://schemas.microsoft.com/office/drawing/2014/main" id="{126BE41E-6010-47CF-9E21-B440A329E252}"/>
              </a:ext>
            </a:extLst>
          </p:cNvPr>
          <p:cNvGraphicFramePr>
            <a:graphicFrameLocks noGrp="1"/>
          </p:cNvGraphicFramePr>
          <p:nvPr>
            <p:ph sz="quarter" idx="10"/>
            <p:extLst>
              <p:ext uri="{D42A27DB-BD31-4B8C-83A1-F6EECF244321}">
                <p14:modId xmlns:p14="http://schemas.microsoft.com/office/powerpoint/2010/main" val="4227397761"/>
              </p:ext>
            </p:extLst>
          </p:nvPr>
        </p:nvGraphicFramePr>
        <p:xfrm>
          <a:off x="584200" y="1947672"/>
          <a:ext cx="11018838" cy="37764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353420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Microsoft Learn_White Template">
  <a:themeElements>
    <a:clrScheme name="Custom 6">
      <a:dk1>
        <a:srgbClr val="000000"/>
      </a:dk1>
      <a:lt1>
        <a:srgbClr val="FFFFFF"/>
      </a:lt1>
      <a:dk2>
        <a:srgbClr val="091F2C"/>
      </a:dk2>
      <a:lt2>
        <a:srgbClr val="E8E6DF"/>
      </a:lt2>
      <a:accent1>
        <a:srgbClr val="FF5C39"/>
      </a:accent1>
      <a:accent2>
        <a:srgbClr val="C73ECC"/>
      </a:accent2>
      <a:accent3>
        <a:srgbClr val="F4364C"/>
      </a:accent3>
      <a:accent4>
        <a:srgbClr val="0078D4"/>
      </a:accent4>
      <a:accent5>
        <a:srgbClr val="49C5B1"/>
      </a:accent5>
      <a:accent6>
        <a:srgbClr val="8DE971"/>
      </a:accent6>
      <a:hlink>
        <a:srgbClr val="F4364C"/>
      </a:hlink>
      <a:folHlink>
        <a:srgbClr val="F4364C"/>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Skilling PowerPoint Template" id="{6223A5EF-35D0-421E-B20A-E3AE0964D062}" vid="{2198E3AE-CE41-41BF-9F66-6BAEF756148D}"/>
    </a:ext>
  </a:extLst>
</a:theme>
</file>

<file path=ppt/theme/theme2.xml><?xml version="1.0" encoding="utf-8"?>
<a:theme xmlns:a="http://schemas.openxmlformats.org/drawingml/2006/main" name="Microsoft Learn_Navy Template">
  <a:themeElements>
    <a:clrScheme name="Microsoft Learn">
      <a:dk1>
        <a:srgbClr val="000000"/>
      </a:dk1>
      <a:lt1>
        <a:srgbClr val="FFFFFF"/>
      </a:lt1>
      <a:dk2>
        <a:srgbClr val="091F2C"/>
      </a:dk2>
      <a:lt2>
        <a:srgbClr val="E8E6DF"/>
      </a:lt2>
      <a:accent1>
        <a:srgbClr val="FF5C39"/>
      </a:accent1>
      <a:accent2>
        <a:srgbClr val="C73ECC"/>
      </a:accent2>
      <a:accent3>
        <a:srgbClr val="F4364C"/>
      </a:accent3>
      <a:accent4>
        <a:srgbClr val="0078D4"/>
      </a:accent4>
      <a:accent5>
        <a:srgbClr val="49C5B1"/>
      </a:accent5>
      <a:accent6>
        <a:srgbClr val="8DE971"/>
      </a:accent6>
      <a:hlink>
        <a:srgbClr val="FF5C39"/>
      </a:hlink>
      <a:folHlink>
        <a:srgbClr val="FF5C39"/>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Skilling PowerPoint Template" id="{6223A5EF-35D0-421E-B20A-E3AE0964D062}" vid="{FECD48CD-B53D-426F-9ED2-D1CF9D931545}"/>
    </a:ext>
  </a:extLst>
</a:theme>
</file>

<file path=ppt/theme/theme3.xml><?xml version="1.0" encoding="utf-8"?>
<a:theme xmlns:a="http://schemas.openxmlformats.org/drawingml/2006/main" name="Microsoft Learn_Blueblack Template">
  <a:themeElements>
    <a:clrScheme name="Microsoft Learn Dk">
      <a:dk1>
        <a:srgbClr val="000000"/>
      </a:dk1>
      <a:lt1>
        <a:srgbClr val="FFFFFF"/>
      </a:lt1>
      <a:dk2>
        <a:srgbClr val="091F2C"/>
      </a:dk2>
      <a:lt2>
        <a:srgbClr val="E8E6DF"/>
      </a:lt2>
      <a:accent1>
        <a:srgbClr val="FF5C39"/>
      </a:accent1>
      <a:accent2>
        <a:srgbClr val="C73ECC"/>
      </a:accent2>
      <a:accent3>
        <a:srgbClr val="0078D4"/>
      </a:accent3>
      <a:accent4>
        <a:srgbClr val="F4364C"/>
      </a:accent4>
      <a:accent5>
        <a:srgbClr val="FFA38B"/>
      </a:accent5>
      <a:accent6>
        <a:srgbClr val="CD9BCF"/>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Neutral gray">
      <a:srgbClr val="E8E6DF"/>
    </a:custClr>
    <a:custClr name="White">
      <a:srgbClr val="FFFFFF"/>
    </a:custClr>
    <a:custClr name="Blueblack">
      <a:srgbClr val="091F2C"/>
    </a:custClr>
    <a:custClr name="Off white">
      <a:srgbClr val="F4F3F5"/>
    </a:custClr>
    <a:custClr name="Light orange">
      <a:srgbClr val="FFA38B"/>
    </a:custClr>
    <a:custClr name="Light magenta">
      <a:srgbClr val="CD9BCF"/>
    </a:custClr>
    <a:custClr name="Light blue">
      <a:srgbClr val="8DC8E8"/>
    </a:custClr>
    <a:custClr name="Light red">
      <a:srgbClr val="FFB3BB"/>
    </a:custClr>
    <a:custClr name="White">
      <a:srgbClr val="FFFFFF"/>
    </a:custClr>
    <a:custClr name="White">
      <a:srgbClr val="FFFFFF"/>
    </a:custClr>
    <a:custClr name="Neutral gray">
      <a:srgbClr val="E8E6DF"/>
    </a:custClr>
    <a:custClr name="White">
      <a:srgbClr val="FFFFFF"/>
    </a:custClr>
    <a:custClr name="Blueblack">
      <a:srgbClr val="091F2C"/>
    </a:custClr>
    <a:custClr name="Off white">
      <a:srgbClr val="F4F3F5"/>
    </a:custClr>
    <a:custClr name="Dark orange">
      <a:srgbClr val="73391D"/>
    </a:custClr>
    <a:custClr name="Dark magenta">
      <a:srgbClr val="702573"/>
    </a:custClr>
    <a:custClr name="Dark blue">
      <a:srgbClr val="2A446F"/>
    </a:custClr>
    <a:custClr name="Dark red">
      <a:srgbClr val="73262F"/>
    </a:custClr>
    <a:custClr name="White">
      <a:srgbClr val="FFFFFF"/>
    </a:custClr>
    <a:custClr name="White">
      <a:srgbClr val="FFFFFF"/>
    </a:custClr>
  </a:custClrLst>
  <a:extLst>
    <a:ext uri="{05A4C25C-085E-4340-85A3-A5531E510DB2}">
      <thm15:themeFamily xmlns:thm15="http://schemas.microsoft.com/office/thememl/2012/main" name="Skilling PowerPoint Template" id="{6223A5EF-35D0-421E-B20A-E3AE0964D062}" vid="{B7EBDF5B-9A74-4D40-B902-A69A9430552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CAEBC36C59CDE499D9773B7465BD793" ma:contentTypeVersion="15" ma:contentTypeDescription="Create a new document." ma:contentTypeScope="" ma:versionID="42c6bbe6f6c5d7606de859068023aa50">
  <xsd:schema xmlns:xsd="http://www.w3.org/2001/XMLSchema" xmlns:xs="http://www.w3.org/2001/XMLSchema" xmlns:p="http://schemas.microsoft.com/office/2006/metadata/properties" xmlns:ns1="http://schemas.microsoft.com/sharepoint/v3" xmlns:ns3="adf18b94-8ed0-4505-922e-01d882c4d389" xmlns:ns4="61e08679-ad19-4856-af59-7f43886fed37" targetNamespace="http://schemas.microsoft.com/office/2006/metadata/properties" ma:root="true" ma:fieldsID="d04f28b686fa6938faba941d9392a409" ns1:_="" ns3:_="" ns4:_="">
    <xsd:import namespace="http://schemas.microsoft.com/sharepoint/v3"/>
    <xsd:import namespace="adf18b94-8ed0-4505-922e-01d882c4d389"/>
    <xsd:import namespace="61e08679-ad19-4856-af59-7f43886fed37"/>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element ref="ns4:MediaServiceLocation"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df18b94-8ed0-4505-922e-01d882c4d38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1e08679-ad19-4856-af59-7f43886fed37"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407F096-AAFA-4A42-9BD2-EA9C5F8323A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df18b94-8ed0-4505-922e-01d882c4d389"/>
    <ds:schemaRef ds:uri="61e08679-ad19-4856-af59-7f43886fed3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www.w3.org/XML/1998/namespace"/>
    <ds:schemaRef ds:uri="http://schemas.microsoft.com/sharepoint/v3"/>
    <ds:schemaRef ds:uri="http://purl.org/dc/dcmitype/"/>
    <ds:schemaRef ds:uri="http://schemas.microsoft.com/office/infopath/2007/PartnerControls"/>
    <ds:schemaRef ds:uri="http://schemas.openxmlformats.org/package/2006/metadata/core-properties"/>
    <ds:schemaRef ds:uri="http://schemas.microsoft.com/office/2006/metadata/properties"/>
    <ds:schemaRef ds:uri="http://schemas.microsoft.com/office/2006/documentManagement/types"/>
    <ds:schemaRef ds:uri="61e08679-ad19-4856-af59-7f43886fed37"/>
    <ds:schemaRef ds:uri="adf18b94-8ed0-4505-922e-01d882c4d389"/>
    <ds:schemaRef ds:uri="http://purl.org/dc/te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10692</TotalTime>
  <Words>3261</Words>
  <Application>Microsoft Office PowerPoint</Application>
  <PresentationFormat>Widescreen</PresentationFormat>
  <Paragraphs>489</Paragraphs>
  <Slides>34</Slides>
  <Notes>26</Notes>
  <HiddenSlides>3</HiddenSlides>
  <MMClips>0</MMClips>
  <ScaleCrop>false</ScaleCrop>
  <HeadingPairs>
    <vt:vector size="8" baseType="variant">
      <vt:variant>
        <vt:lpstr>Fonts Used</vt:lpstr>
      </vt:variant>
      <vt:variant>
        <vt:i4>7</vt:i4>
      </vt:variant>
      <vt:variant>
        <vt:lpstr>Theme</vt:lpstr>
      </vt:variant>
      <vt:variant>
        <vt:i4>3</vt:i4>
      </vt:variant>
      <vt:variant>
        <vt:lpstr>Embedded OLE Servers</vt:lpstr>
      </vt:variant>
      <vt:variant>
        <vt:i4>2</vt:i4>
      </vt:variant>
      <vt:variant>
        <vt:lpstr>Slide Titles</vt:lpstr>
      </vt:variant>
      <vt:variant>
        <vt:i4>34</vt:i4>
      </vt:variant>
    </vt:vector>
  </HeadingPairs>
  <TitlesOfParts>
    <vt:vector size="46" baseType="lpstr">
      <vt:lpstr>Arial</vt:lpstr>
      <vt:lpstr>Calibri</vt:lpstr>
      <vt:lpstr>Consolas</vt:lpstr>
      <vt:lpstr>Segoe UI</vt:lpstr>
      <vt:lpstr>Segoe UI Black</vt:lpstr>
      <vt:lpstr>Segoe UI Semibold</vt:lpstr>
      <vt:lpstr>Wingdings</vt:lpstr>
      <vt:lpstr>Microsoft Learn_White Template</vt:lpstr>
      <vt:lpstr>Microsoft Learn_Navy Template</vt:lpstr>
      <vt:lpstr>Microsoft Learn_Blueblack Template</vt:lpstr>
      <vt:lpstr>Packager Shell Object</vt:lpstr>
      <vt:lpstr>Document</vt:lpstr>
      <vt:lpstr>Learning about Training</vt:lpstr>
      <vt:lpstr>Introduction to Learn/Training</vt:lpstr>
      <vt:lpstr>The Evolution of Learn/Training</vt:lpstr>
      <vt:lpstr>Learn/Training GitHub Repositories</vt:lpstr>
      <vt:lpstr>Training Content Hierarchy</vt:lpstr>
      <vt:lpstr>What a Typical Training Module Might Include</vt:lpstr>
      <vt:lpstr>Folder Structure for a Typical Training Module</vt:lpstr>
      <vt:lpstr>Training Content Creation Workflow</vt:lpstr>
      <vt:lpstr>Learn/Training Content Authoring Workflow</vt:lpstr>
      <vt:lpstr>How Long Does It Take to Write a Training Module?</vt:lpstr>
      <vt:lpstr>Writing Training Modules in Parallel</vt:lpstr>
      <vt:lpstr>Use “Backwards Design” Principles to Plan Modules</vt:lpstr>
      <vt:lpstr>Learn Module Patterns</vt:lpstr>
      <vt:lpstr>Design Documents</vt:lpstr>
      <vt:lpstr>Templates for Content Authors</vt:lpstr>
      <vt:lpstr>“Gold Standard” Rules for Training Modules</vt:lpstr>
      <vt:lpstr>Hosted Interactivity</vt:lpstr>
      <vt:lpstr>Learn/Training Sandbox</vt:lpstr>
      <vt:lpstr>How to Find the GitHub URL to Edit a Module</vt:lpstr>
      <vt:lpstr>Using Dependency Tracker</vt:lpstr>
      <vt:lpstr>Content Maintenance</vt:lpstr>
      <vt:lpstr>Getting Started</vt:lpstr>
      <vt:lpstr>How Can RobMcM Help Content Authors?</vt:lpstr>
      <vt:lpstr>How Can the I.D. Team Help Content Authors?</vt:lpstr>
      <vt:lpstr>Thoughts?  Questions?  Comments?    Thanks!</vt:lpstr>
      <vt:lpstr>Appendix</vt:lpstr>
      <vt:lpstr>Learn/Training Features: Automatic Work Item Linking</vt:lpstr>
      <vt:lpstr>Training Features: Automatic Slide Shows</vt:lpstr>
      <vt:lpstr>What a Typical Training Module Might Include</vt:lpstr>
      <vt:lpstr>Learn/Training Features: Gamification</vt:lpstr>
      <vt:lpstr>Learn/Training Metrics</vt:lpstr>
      <vt:lpstr>Azure DevOps Work Items for Training Content</vt:lpstr>
      <vt:lpstr>Creating Learn/Training DevOps Work Items (1 of 2)</vt:lpstr>
      <vt:lpstr>Creating Learn/Training DevOps Work Items (2 of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Sustainable Software Engineering Learning Path</dc:title>
  <dc:creator>Robert McMurray</dc:creator>
  <cp:lastModifiedBy>Robert McMurray</cp:lastModifiedBy>
  <cp:revision>9</cp:revision>
  <dcterms:created xsi:type="dcterms:W3CDTF">2020-10-20T11:27:27Z</dcterms:created>
  <dcterms:modified xsi:type="dcterms:W3CDTF">2022-12-13T21:26:56Z</dcterms:modified>
</cp:coreProperties>
</file>